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45711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5FB33-C47A-5241-B2F9-ABDEB21DCC24}" type="datetimeFigureOut">
              <a:rPr lang="it-IT" smtClean="0"/>
              <a:pPr/>
              <a:t>29/06/2016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1584D-7F8E-2A4D-AD00-B1BF2C61EEA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0839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45711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>
              <a:latin typeface="Calibri" charset="0"/>
            </a:endParaRPr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14EFF3-AB7B-DA43-B3D4-D7AAEE04446B}" type="slidenum">
              <a:rPr lang="it-IT" sz="1200">
                <a:solidFill>
                  <a:prstClr val="black"/>
                </a:solidFill>
                <a:latin typeface="Calibri" charset="0"/>
              </a:rPr>
              <a:pPr eaLnBrk="1" hangingPunct="1"/>
              <a:t>1</a:t>
            </a:fld>
            <a:endParaRPr lang="it-IT" sz="1200">
              <a:solidFill>
                <a:prstClr val="black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3C1B2-0648-9344-B87C-C6D98BD00E9A}" type="datetimeFigureOut">
              <a:rPr lang="it-IT"/>
              <a:pPr>
                <a:defRPr/>
              </a:pPr>
              <a:t>29/06/2016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E7E04-2D4D-224B-8A3F-8D8338B207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2301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36760-48BF-E649-A150-2FE035AF1DC6}" type="datetimeFigureOut">
              <a:rPr lang="it-IT"/>
              <a:pPr>
                <a:defRPr/>
              </a:pPr>
              <a:t>29/06/2016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1CDF-1797-B548-ADF9-A3772DFBAC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0168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7ECF3-72A4-9D47-8693-4B0295923112}" type="datetimeFigureOut">
              <a:rPr lang="it-IT"/>
              <a:pPr>
                <a:defRPr/>
              </a:pPr>
              <a:t>29/06/2016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F5322-BEA4-D54B-8E3C-FF98FC4AAC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376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CC383-DC78-9943-ABFA-4C8F89B9A99A}" type="datetimeFigureOut">
              <a:rPr lang="it-IT"/>
              <a:pPr>
                <a:defRPr/>
              </a:pPr>
              <a:t>29/06/2016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D9AE6-5C97-9E4A-8572-6C0132ABF9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3987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9616E-AA2D-DC41-B91D-6DB42E59DE7F}" type="datetimeFigureOut">
              <a:rPr lang="it-IT"/>
              <a:pPr>
                <a:defRPr/>
              </a:pPr>
              <a:t>29/06/2016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63D04-01D8-9B4C-89FA-730DEBBC33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8375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60D3C-6D1B-0341-8508-BE4D8A65FD3F}" type="datetimeFigureOut">
              <a:rPr lang="it-IT"/>
              <a:pPr>
                <a:defRPr/>
              </a:pPr>
              <a:t>29/06/2016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F9CD9-33C4-9C4F-B9C4-80A86E9025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84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BC115-02DC-A147-8E8A-E1565D2EB50B}" type="datetimeFigureOut">
              <a:rPr lang="it-IT"/>
              <a:pPr>
                <a:defRPr/>
              </a:pPr>
              <a:t>29/06/2016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DFF7D-4868-6045-9064-C6580F2BB2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8418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5A468-E741-8A49-92E4-0E0A4A3CF111}" type="datetimeFigureOut">
              <a:rPr lang="it-IT"/>
              <a:pPr>
                <a:defRPr/>
              </a:pPr>
              <a:t>29/06/2016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68E7-713D-144D-BE7F-C0E52409C1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7391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2BBD7-E216-AA45-845A-49F0D98BF5EE}" type="datetimeFigureOut">
              <a:rPr lang="it-IT"/>
              <a:pPr>
                <a:defRPr/>
              </a:pPr>
              <a:t>29/06/2016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FFE87-5B9A-EB42-B798-104628F6CF5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7053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B7A54-8707-F041-AD0C-F42F77D34ABC}" type="datetimeFigureOut">
              <a:rPr lang="it-IT"/>
              <a:pPr>
                <a:defRPr/>
              </a:pPr>
              <a:t>29/06/2016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478CF-7D7D-C44A-9781-E59E218A24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981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59728-BF7A-BB40-AF78-E6B6E6B8BEEA}" type="datetimeFigureOut">
              <a:rPr lang="it-IT"/>
              <a:pPr>
                <a:defRPr/>
              </a:pPr>
              <a:t>29/06/2016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54C6E-0149-6545-9E82-95B180AF79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7993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472" y="275012"/>
            <a:ext cx="8229057" cy="1143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472" y="1599673"/>
            <a:ext cx="8229057" cy="452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A1E71ABC-BF45-2442-BE19-2DBC5DF9223F}" type="datetimeFigureOut">
              <a:rPr lang="it-IT">
                <a:ea typeface="ＭＳ Ｐゴシック" charset="0"/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29/06/2016</a:t>
            </a:fld>
            <a:endParaRPr lang="it-IT">
              <a:ea typeface="ＭＳ Ｐゴシック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2567" y="6356933"/>
            <a:ext cx="2133962" cy="364281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  <a:defRPr/>
            </a:pPr>
            <a:fld id="{04F4E141-9094-7F46-A1E3-4F4931B33404}" type="slidenum">
              <a:rPr lang="it-IT">
                <a:ea typeface="ＭＳ Ｐゴシック" charset="0"/>
              </a:rPr>
              <a:pPr defTabSz="914179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ea typeface="ＭＳ Ｐゴシック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50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17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91417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17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17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17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00736" algn="ctr" defTabSz="91417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801472" algn="ctr" defTabSz="91417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202207" algn="ctr" defTabSz="91417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602943" algn="ctr" defTabSz="91417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295" indent="-342295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1640" indent="-285246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2376" indent="-228197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98769" indent="-228197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6554" indent="-228197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nettore 1 19"/>
          <p:cNvCxnSpPr/>
          <p:nvPr/>
        </p:nvCxnSpPr>
        <p:spPr>
          <a:xfrm rot="5400000">
            <a:off x="1143001" y="3429000"/>
            <a:ext cx="6858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Text Box 13"/>
          <p:cNvSpPr txBox="1">
            <a:spLocks noChangeArrowheads="1"/>
          </p:cNvSpPr>
          <p:nvPr/>
        </p:nvSpPr>
        <p:spPr bwMode="auto">
          <a:xfrm rot="10800000">
            <a:off x="0" y="208306"/>
            <a:ext cx="4572000" cy="189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62" tIns="36562" rIns="36562" bIns="36562"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018" eaLnBrk="1" fontAlgn="base" hangingPunct="1">
              <a:spcBef>
                <a:spcPts val="800"/>
              </a:spcBef>
              <a:spcAft>
                <a:spcPct val="0"/>
              </a:spcAft>
            </a:pPr>
            <a:r>
              <a:rPr lang="it-IT" sz="4000" b="1" dirty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Tavolo </a:t>
            </a:r>
            <a:r>
              <a:rPr lang="it-IT" sz="4000" b="1" dirty="0" smtClean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n. 1</a:t>
            </a:r>
          </a:p>
          <a:p>
            <a:pPr algn="ctr" defTabSz="914018" eaLnBrk="1" fontAlgn="base" hangingPunct="1">
              <a:spcBef>
                <a:spcPts val="400"/>
              </a:spcBef>
              <a:spcAft>
                <a:spcPts val="250"/>
              </a:spcAft>
            </a:pPr>
            <a:r>
              <a:rPr lang="it-IT" dirty="0" smtClean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 *  *  *</a:t>
            </a:r>
          </a:p>
          <a:p>
            <a:pPr algn="ctr" defTabSz="91401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000" b="1" dirty="0" smtClean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Passaggio </a:t>
            </a:r>
            <a:r>
              <a:rPr lang="it-IT" sz="2000" b="1" dirty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della </a:t>
            </a:r>
            <a:r>
              <a:rPr lang="it-IT" sz="2000" b="1" dirty="0" smtClean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Campana</a:t>
            </a:r>
            <a:endParaRPr lang="it-IT" sz="2000" b="1" dirty="0">
              <a:solidFill>
                <a:srgbClr val="000000"/>
              </a:solidFill>
              <a:latin typeface="Garamond" pitchFamily="18" charset="0"/>
              <a:cs typeface="Snell Roundhand" charset="0"/>
            </a:endParaRPr>
          </a:p>
          <a:p>
            <a:pPr algn="ctr" defTabSz="91401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000" b="1" dirty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Leo Club </a:t>
            </a:r>
            <a:r>
              <a:rPr lang="it-IT" sz="2000" b="1" dirty="0" smtClean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__________</a:t>
            </a:r>
          </a:p>
          <a:p>
            <a:pPr algn="ctr" defTabSz="91401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Luogo, data</a:t>
            </a:r>
            <a:endParaRPr lang="it-IT" sz="2000" dirty="0">
              <a:solidFill>
                <a:srgbClr val="000000"/>
              </a:solidFill>
              <a:latin typeface="Garamond" pitchFamily="18" charset="0"/>
              <a:cs typeface="Snell Roundhand" charset="0"/>
            </a:endParaRPr>
          </a:p>
        </p:txBody>
      </p:sp>
      <p:sp>
        <p:nvSpPr>
          <p:cNvPr id="15368" name="CasellaDiTesto 1"/>
          <p:cNvSpPr txBox="1">
            <a:spLocks noChangeArrowheads="1"/>
          </p:cNvSpPr>
          <p:nvPr/>
        </p:nvSpPr>
        <p:spPr bwMode="auto">
          <a:xfrm>
            <a:off x="-2932161" y="1536320"/>
            <a:ext cx="161831" cy="40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33" tIns="40067" rIns="80133" bIns="40067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018" eaLnBrk="1" fontAlgn="base" hangingPunct="1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0" y="3951278"/>
            <a:ext cx="4572000" cy="2368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500" b="1" dirty="0" smtClean="0">
                <a:solidFill>
                  <a:srgbClr val="000000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Nome Cognome</a:t>
            </a:r>
          </a:p>
          <a:p>
            <a:pPr algn="ctr">
              <a:lnSpc>
                <a:spcPct val="150000"/>
              </a:lnSpc>
            </a:pPr>
            <a:r>
              <a:rPr lang="it-IT" sz="2500" b="1" dirty="0" smtClean="0">
                <a:solidFill>
                  <a:srgbClr val="000000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Nome Cognome</a:t>
            </a:r>
          </a:p>
          <a:p>
            <a:pPr algn="ctr">
              <a:lnSpc>
                <a:spcPct val="150000"/>
              </a:lnSpc>
            </a:pPr>
            <a:r>
              <a:rPr lang="it-IT" sz="2500" b="1" dirty="0" smtClean="0">
                <a:solidFill>
                  <a:srgbClr val="000000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Nome Cognome</a:t>
            </a:r>
          </a:p>
          <a:p>
            <a:pPr algn="ctr">
              <a:lnSpc>
                <a:spcPct val="150000"/>
              </a:lnSpc>
            </a:pPr>
            <a:r>
              <a:rPr lang="it-IT" sz="2500" b="1" dirty="0">
                <a:solidFill>
                  <a:srgbClr val="000000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Nome </a:t>
            </a:r>
            <a:r>
              <a:rPr lang="it-IT" sz="2500" b="1" dirty="0" smtClean="0">
                <a:solidFill>
                  <a:srgbClr val="000000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Cognome</a:t>
            </a:r>
            <a:endParaRPr lang="it-IT" sz="2500" b="1" dirty="0">
              <a:solidFill>
                <a:srgbClr val="000000"/>
              </a:solidFill>
              <a:latin typeface="Garamond" pitchFamily="18" charset="0"/>
              <a:ea typeface="ＭＳ Ｐゴシック" charset="0"/>
              <a:cs typeface="Snell Roundhand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 rot="10800000">
            <a:off x="4572001" y="183893"/>
            <a:ext cx="4572000" cy="189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62" tIns="36562" rIns="36562" bIns="36562"/>
          <a:lstStyle>
            <a:lvl1pPr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018" eaLnBrk="1" fontAlgn="base" hangingPunct="1">
              <a:spcBef>
                <a:spcPts val="800"/>
              </a:spcBef>
              <a:spcAft>
                <a:spcPct val="0"/>
              </a:spcAft>
            </a:pPr>
            <a:r>
              <a:rPr lang="it-IT" sz="4000" b="1" dirty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Tavolo n</a:t>
            </a:r>
            <a:r>
              <a:rPr lang="it-IT" sz="4000" b="1" dirty="0" smtClean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. 2</a:t>
            </a:r>
            <a:endParaRPr lang="it-IT" sz="4000" b="1" dirty="0">
              <a:solidFill>
                <a:srgbClr val="000000"/>
              </a:solidFill>
              <a:latin typeface="Garamond" pitchFamily="18" charset="0"/>
              <a:cs typeface="Snell Roundhand" charset="0"/>
            </a:endParaRPr>
          </a:p>
          <a:p>
            <a:pPr algn="ctr" defTabSz="914018" eaLnBrk="1" fontAlgn="base" hangingPunct="1">
              <a:spcBef>
                <a:spcPts val="400"/>
              </a:spcBef>
              <a:spcAft>
                <a:spcPts val="250"/>
              </a:spcAft>
            </a:pPr>
            <a:r>
              <a:rPr lang="it-IT" dirty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*  </a:t>
            </a:r>
            <a:r>
              <a:rPr lang="it-IT" dirty="0" smtClean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*  </a:t>
            </a:r>
            <a:r>
              <a:rPr lang="it-IT" dirty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*</a:t>
            </a:r>
          </a:p>
          <a:p>
            <a:pPr algn="ctr" defTabSz="91401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000" b="1" dirty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Passaggio della </a:t>
            </a:r>
            <a:r>
              <a:rPr lang="it-IT" sz="2000" b="1" dirty="0" smtClean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Campana</a:t>
            </a:r>
            <a:endParaRPr lang="it-IT" sz="2000" b="1" dirty="0">
              <a:solidFill>
                <a:srgbClr val="000000"/>
              </a:solidFill>
              <a:latin typeface="Garamond" pitchFamily="18" charset="0"/>
              <a:cs typeface="Snell Roundhand" charset="0"/>
            </a:endParaRPr>
          </a:p>
          <a:p>
            <a:pPr algn="ctr" defTabSz="91401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000" b="1" dirty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Leo Club </a:t>
            </a:r>
            <a:r>
              <a:rPr lang="it-IT" sz="2000" b="1" dirty="0" smtClean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__________</a:t>
            </a:r>
          </a:p>
          <a:p>
            <a:pPr algn="ctr" defTabSz="91401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solidFill>
                  <a:srgbClr val="000000"/>
                </a:solidFill>
                <a:latin typeface="Garamond" pitchFamily="18" charset="0"/>
                <a:cs typeface="Snell Roundhand" charset="0"/>
              </a:rPr>
              <a:t>Luogo, data</a:t>
            </a:r>
            <a:endParaRPr lang="it-IT" sz="2000" dirty="0">
              <a:solidFill>
                <a:srgbClr val="000000"/>
              </a:solidFill>
              <a:latin typeface="Garamond" pitchFamily="18" charset="0"/>
              <a:cs typeface="Snell Roundhand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572001" y="3926865"/>
            <a:ext cx="4572000" cy="2368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500" b="1" dirty="0" smtClean="0">
                <a:solidFill>
                  <a:srgbClr val="000000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Nome Cognome</a:t>
            </a:r>
          </a:p>
          <a:p>
            <a:pPr algn="ctr">
              <a:lnSpc>
                <a:spcPct val="150000"/>
              </a:lnSpc>
            </a:pPr>
            <a:r>
              <a:rPr lang="it-IT" sz="2500" b="1" dirty="0" smtClean="0">
                <a:solidFill>
                  <a:srgbClr val="000000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Nome Cognome</a:t>
            </a:r>
          </a:p>
          <a:p>
            <a:pPr algn="ctr">
              <a:lnSpc>
                <a:spcPct val="150000"/>
              </a:lnSpc>
            </a:pPr>
            <a:r>
              <a:rPr lang="it-IT" sz="2500" b="1" dirty="0" smtClean="0">
                <a:solidFill>
                  <a:srgbClr val="000000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Nome Cognome</a:t>
            </a:r>
          </a:p>
          <a:p>
            <a:pPr algn="ctr">
              <a:lnSpc>
                <a:spcPct val="150000"/>
              </a:lnSpc>
            </a:pPr>
            <a:r>
              <a:rPr lang="it-IT" sz="2500" b="1" dirty="0">
                <a:solidFill>
                  <a:srgbClr val="000000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Nome </a:t>
            </a:r>
            <a:r>
              <a:rPr lang="it-IT" sz="2500" b="1" dirty="0" smtClean="0">
                <a:solidFill>
                  <a:srgbClr val="000000"/>
                </a:solidFill>
                <a:latin typeface="Garamond" pitchFamily="18" charset="0"/>
                <a:ea typeface="ＭＳ Ｐゴシック" charset="0"/>
                <a:cs typeface="Snell Roundhand" charset="0"/>
              </a:rPr>
              <a:t>Cognome</a:t>
            </a:r>
            <a:endParaRPr lang="it-IT" sz="2500" b="1" dirty="0">
              <a:solidFill>
                <a:srgbClr val="000000"/>
              </a:solidFill>
              <a:latin typeface="Garamond" pitchFamily="18" charset="0"/>
              <a:ea typeface="ＭＳ Ｐゴシック" charset="0"/>
              <a:cs typeface="Snell Roundhand" charset="0"/>
            </a:endParaRPr>
          </a:p>
        </p:txBody>
      </p:sp>
      <p:pic>
        <p:nvPicPr>
          <p:cNvPr id="10" name="Immagine 9" descr="Logo Leo Oro png_2_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641262" y="2128356"/>
            <a:ext cx="1211624" cy="1172539"/>
          </a:xfrm>
          <a:prstGeom prst="rect">
            <a:avLst/>
          </a:prstGeom>
        </p:spPr>
      </p:pic>
      <p:pic>
        <p:nvPicPr>
          <p:cNvPr id="13" name="Immagine 12" descr="Logo Leo Oro png_2_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6295323" y="2128357"/>
            <a:ext cx="1211624" cy="11725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07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50</Words>
  <Application>Microsoft Office PowerPoint</Application>
  <PresentationFormat>Presentazione su schermo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1_Tema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Enrica Lo Medico</dc:creator>
  <cp:lastModifiedBy>Giulia</cp:lastModifiedBy>
  <cp:revision>7</cp:revision>
  <dcterms:created xsi:type="dcterms:W3CDTF">2015-06-29T18:42:34Z</dcterms:created>
  <dcterms:modified xsi:type="dcterms:W3CDTF">2016-06-29T19:40:26Z</dcterms:modified>
</cp:coreProperties>
</file>