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B5F"/>
    <a:srgbClr val="09516B"/>
    <a:srgbClr val="2841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5FB33-C47A-5241-B2F9-ABDEB21DCC24}" type="datetimeFigureOut">
              <a:rPr lang="it-IT" smtClean="0"/>
              <a:pPr/>
              <a:t>29/06/2017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584D-7F8E-2A4D-AD00-B1BF2C61EEA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839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14EFF3-AB7B-DA43-B3D4-D7AAEE04446B}" type="slidenum">
              <a:rPr lang="it-IT" sz="1200">
                <a:solidFill>
                  <a:prstClr val="black"/>
                </a:solidFill>
                <a:latin typeface="Calibri" charset="0"/>
              </a:rPr>
              <a:pPr eaLnBrk="1" hangingPunct="1"/>
              <a:t>1</a:t>
            </a:fld>
            <a:endParaRPr lang="it-IT" sz="1200">
              <a:solidFill>
                <a:prstClr val="black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C1B2-0648-9344-B87C-C6D98BD00E9A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7E04-2D4D-224B-8A3F-8D8338B20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230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6760-48BF-E649-A150-2FE035AF1DC6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1CDF-1797-B548-ADF9-A3772DFBAC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016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ECF3-72A4-9D47-8693-4B0295923112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5322-BEA4-D54B-8E3C-FF98FC4AAC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76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C383-DC78-9943-ABFA-4C8F89B9A99A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AE6-5C97-9E4A-8572-6C0132ABF9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987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616E-AA2D-DC41-B91D-6DB42E59DE7F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3D04-01D8-9B4C-89FA-730DEBBC33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37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0D3C-6D1B-0341-8508-BE4D8A65FD3F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9CD9-33C4-9C4F-B9C4-80A86E9025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4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C115-02DC-A147-8E8A-E1565D2EB50B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F7D-4868-6045-9064-C6580F2BB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841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A468-E741-8A49-92E4-0E0A4A3CF111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68E7-713D-144D-BE7F-C0E52409C1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39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BBD7-E216-AA45-845A-49F0D98BF5EE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E87-5B9A-EB42-B798-104628F6C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053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7A54-8707-F041-AD0C-F42F77D34ABC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78CF-7D7D-C44A-9781-E59E218A24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9728-BF7A-BB40-AF78-E6B6E6B8BEEA}" type="datetimeFigureOut">
              <a:rPr lang="it-IT"/>
              <a:pPr>
                <a:defRPr/>
              </a:pPr>
              <a:t>29/06/2017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C6E-0149-6545-9E82-95B180AF79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99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A1E71ABC-BF45-2442-BE19-2DBC5DF9223F}" type="datetimeFigureOut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29/06/2017</a:t>
            </a:fld>
            <a:endParaRPr lang="it-IT">
              <a:ea typeface="ＭＳ Ｐゴシック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04F4E141-9094-7F46-A1E3-4F4931B33404}" type="slidenum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295" indent="-342295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640" indent="-28524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376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76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554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1 19"/>
          <p:cNvCxnSpPr/>
          <p:nvPr/>
        </p:nvCxnSpPr>
        <p:spPr>
          <a:xfrm rot="5400000">
            <a:off x="1143001" y="3429000"/>
            <a:ext cx="685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 Box 13"/>
          <p:cNvSpPr txBox="1">
            <a:spLocks noChangeArrowheads="1"/>
          </p:cNvSpPr>
          <p:nvPr/>
        </p:nvSpPr>
        <p:spPr bwMode="auto">
          <a:xfrm rot="10800000">
            <a:off x="0" y="208306"/>
            <a:ext cx="4572000" cy="189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62" tIns="36562" rIns="36562" bIns="36562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018" eaLnBrk="1" fontAlgn="base" hangingPunct="1">
              <a:spcBef>
                <a:spcPts val="800"/>
              </a:spcBef>
              <a:spcAft>
                <a:spcPct val="0"/>
              </a:spcAft>
            </a:pPr>
            <a:r>
              <a:rPr lang="it-IT" sz="4000" b="1" dirty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Tavolo </a:t>
            </a:r>
            <a:r>
              <a:rPr lang="it-IT" sz="4000" b="1" dirty="0" smtClean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n. 1</a:t>
            </a:r>
          </a:p>
          <a:p>
            <a:pPr algn="ctr" defTabSz="914018" eaLnBrk="1" fontAlgn="base" hangingPunct="1">
              <a:spcBef>
                <a:spcPts val="400"/>
              </a:spcBef>
              <a:spcAft>
                <a:spcPts val="250"/>
              </a:spcAft>
            </a:pPr>
            <a:r>
              <a:rPr lang="it-IT" dirty="0" smtClean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*  *  *  *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Passaggio </a:t>
            </a:r>
            <a:r>
              <a:rPr lang="it-IT" sz="2000" b="1" dirty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della </a:t>
            </a:r>
            <a:r>
              <a:rPr lang="it-IT" sz="2000" b="1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Campana</a:t>
            </a:r>
            <a:endParaRPr lang="it-IT" sz="2000" b="1" dirty="0">
              <a:solidFill>
                <a:srgbClr val="1B4B5F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Leo Club </a:t>
            </a:r>
            <a:r>
              <a:rPr lang="it-IT" sz="2000" b="1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__________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Luogo, data</a:t>
            </a:r>
            <a:endParaRPr lang="it-IT" sz="2000" dirty="0">
              <a:solidFill>
                <a:srgbClr val="1B4B5F"/>
              </a:solidFill>
              <a:latin typeface="Garamond" pitchFamily="18" charset="0"/>
              <a:cs typeface="Snell Roundhand" charset="0"/>
            </a:endParaRPr>
          </a:p>
        </p:txBody>
      </p:sp>
      <p:sp>
        <p:nvSpPr>
          <p:cNvPr id="15368" name="CasellaDiTesto 1"/>
          <p:cNvSpPr txBox="1">
            <a:spLocks noChangeArrowheads="1"/>
          </p:cNvSpPr>
          <p:nvPr/>
        </p:nvSpPr>
        <p:spPr bwMode="auto">
          <a:xfrm>
            <a:off x="-2932161" y="1536320"/>
            <a:ext cx="161831" cy="40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33" tIns="40067" rIns="80133" bIns="40067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018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3951278"/>
            <a:ext cx="4572000" cy="236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</a:t>
            </a: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Cognome</a:t>
            </a:r>
            <a:endParaRPr lang="it-IT" sz="2500" b="1" dirty="0">
              <a:solidFill>
                <a:srgbClr val="1B4B5F"/>
              </a:solidFill>
              <a:latin typeface="Garamond" pitchFamily="18" charset="0"/>
              <a:ea typeface="ＭＳ Ｐゴシック" charset="0"/>
              <a:cs typeface="Snell Roundhand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 rot="10800000">
            <a:off x="4572001" y="183893"/>
            <a:ext cx="4572000" cy="189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62" tIns="36562" rIns="36562" bIns="36562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018" eaLnBrk="1" fontAlgn="base" hangingPunct="1">
              <a:spcBef>
                <a:spcPts val="800"/>
              </a:spcBef>
              <a:spcAft>
                <a:spcPct val="0"/>
              </a:spcAft>
            </a:pPr>
            <a:r>
              <a:rPr lang="it-IT" sz="4000" b="1" dirty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Tavolo n</a:t>
            </a:r>
            <a:r>
              <a:rPr lang="it-IT" sz="4000" b="1" dirty="0" smtClean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. 2</a:t>
            </a:r>
            <a:endParaRPr lang="it-IT" sz="4000" b="1" dirty="0">
              <a:solidFill>
                <a:srgbClr val="2841DF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ts val="400"/>
              </a:spcBef>
              <a:spcAft>
                <a:spcPts val="250"/>
              </a:spcAft>
            </a:pPr>
            <a:r>
              <a:rPr lang="it-IT" dirty="0" smtClean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 *  *  *  </a:t>
            </a:r>
            <a:r>
              <a:rPr lang="it-IT" dirty="0">
                <a:solidFill>
                  <a:srgbClr val="2841DF"/>
                </a:solidFill>
                <a:latin typeface="Garamond" pitchFamily="18" charset="0"/>
                <a:cs typeface="Snell Roundhand" charset="0"/>
              </a:rPr>
              <a:t>*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Passaggio della </a:t>
            </a:r>
            <a:r>
              <a:rPr lang="it-IT" sz="2000" b="1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Campana</a:t>
            </a:r>
            <a:endParaRPr lang="it-IT" sz="2000" b="1" dirty="0">
              <a:solidFill>
                <a:srgbClr val="1B4B5F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Leo Club </a:t>
            </a:r>
            <a:r>
              <a:rPr lang="it-IT" sz="2000" b="1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__________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1B4B5F"/>
                </a:solidFill>
                <a:latin typeface="Garamond" pitchFamily="18" charset="0"/>
                <a:cs typeface="Snell Roundhand" charset="0"/>
              </a:rPr>
              <a:t>Luogo, data</a:t>
            </a:r>
            <a:endParaRPr lang="it-IT" sz="2000" dirty="0">
              <a:solidFill>
                <a:srgbClr val="1B4B5F"/>
              </a:solidFill>
              <a:latin typeface="Garamond" pitchFamily="18" charset="0"/>
              <a:cs typeface="Snell Roundhand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572001" y="3926865"/>
            <a:ext cx="4572000" cy="236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</a:t>
            </a:r>
            <a:r>
              <a:rPr lang="it-IT" sz="2500" b="1" dirty="0" smtClean="0">
                <a:solidFill>
                  <a:srgbClr val="1B4B5F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Cognome</a:t>
            </a:r>
            <a:endParaRPr lang="it-IT" sz="2500" b="1" dirty="0">
              <a:solidFill>
                <a:srgbClr val="1B4B5F"/>
              </a:solidFill>
              <a:latin typeface="Garamond" pitchFamily="18" charset="0"/>
              <a:ea typeface="ＭＳ Ｐゴシック" charset="0"/>
              <a:cs typeface="Snell Roundhand" charset="0"/>
            </a:endParaRPr>
          </a:p>
        </p:txBody>
      </p:sp>
      <p:pic>
        <p:nvPicPr>
          <p:cNvPr id="14" name="Picture 2" descr="C:\Users\Giulia\Desktop\Cerimoneria 2017_18\Materiale cerimoneria 2017_18\Leo_b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650050" y="2128357"/>
            <a:ext cx="1214178" cy="1173600"/>
          </a:xfrm>
          <a:prstGeom prst="rect">
            <a:avLst/>
          </a:prstGeom>
          <a:noFill/>
        </p:spPr>
      </p:pic>
      <p:pic>
        <p:nvPicPr>
          <p:cNvPr id="16" name="Picture 2" descr="C:\Users\Giulia\Desktop\Cerimoneria 2017_18\Materiale cerimoneria 2017_18\Leo_b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283981" y="2128359"/>
            <a:ext cx="1214178" cy="117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07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Enrica Lo Medico</dc:creator>
  <cp:lastModifiedBy>Giulia</cp:lastModifiedBy>
  <cp:revision>12</cp:revision>
  <dcterms:created xsi:type="dcterms:W3CDTF">2015-06-29T18:42:34Z</dcterms:created>
  <dcterms:modified xsi:type="dcterms:W3CDTF">2017-06-29T01:29:15Z</dcterms:modified>
</cp:coreProperties>
</file>