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B5F"/>
    <a:srgbClr val="09516B"/>
    <a:srgbClr val="2841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5FB33-C47A-5241-B2F9-ABDEB21DCC24}" type="datetimeFigureOut">
              <a:rPr lang="it-IT" smtClean="0"/>
              <a:pPr/>
              <a:t>30/06/2018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1584D-7F8E-2A4D-AD00-B1BF2C61EEA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0839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>
              <a:latin typeface="Calibri" charset="0"/>
            </a:endParaRPr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14EFF3-AB7B-DA43-B3D4-D7AAEE04446B}" type="slidenum">
              <a:rPr lang="it-IT" sz="1200">
                <a:solidFill>
                  <a:prstClr val="black"/>
                </a:solidFill>
                <a:latin typeface="Calibri" charset="0"/>
              </a:rPr>
              <a:pPr eaLnBrk="1" hangingPunct="1"/>
              <a:t>1</a:t>
            </a:fld>
            <a:endParaRPr lang="it-IT" sz="1200">
              <a:solidFill>
                <a:prstClr val="black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3C1B2-0648-9344-B87C-C6D98BD00E9A}" type="datetimeFigureOut">
              <a:rPr lang="it-IT"/>
              <a:pPr>
                <a:defRPr/>
              </a:pPr>
              <a:t>30/06/2018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E7E04-2D4D-224B-8A3F-8D8338B207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2301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36760-48BF-E649-A150-2FE035AF1DC6}" type="datetimeFigureOut">
              <a:rPr lang="it-IT"/>
              <a:pPr>
                <a:defRPr/>
              </a:pPr>
              <a:t>30/06/2018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1CDF-1797-B548-ADF9-A3772DFBAC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0168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7ECF3-72A4-9D47-8693-4B0295923112}" type="datetimeFigureOut">
              <a:rPr lang="it-IT"/>
              <a:pPr>
                <a:defRPr/>
              </a:pPr>
              <a:t>30/06/2018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F5322-BEA4-D54B-8E3C-FF98FC4AAC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376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CC383-DC78-9943-ABFA-4C8F89B9A99A}" type="datetimeFigureOut">
              <a:rPr lang="it-IT"/>
              <a:pPr>
                <a:defRPr/>
              </a:pPr>
              <a:t>30/06/2018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D9AE6-5C97-9E4A-8572-6C0132ABF9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3987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616E-AA2D-DC41-B91D-6DB42E59DE7F}" type="datetimeFigureOut">
              <a:rPr lang="it-IT"/>
              <a:pPr>
                <a:defRPr/>
              </a:pPr>
              <a:t>30/06/2018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63D04-01D8-9B4C-89FA-730DEBBC33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837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60D3C-6D1B-0341-8508-BE4D8A65FD3F}" type="datetimeFigureOut">
              <a:rPr lang="it-IT"/>
              <a:pPr>
                <a:defRPr/>
              </a:pPr>
              <a:t>30/06/2018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F9CD9-33C4-9C4F-B9C4-80A86E9025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4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C115-02DC-A147-8E8A-E1565D2EB50B}" type="datetimeFigureOut">
              <a:rPr lang="it-IT"/>
              <a:pPr>
                <a:defRPr/>
              </a:pPr>
              <a:t>30/06/2018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FF7D-4868-6045-9064-C6580F2BB2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841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A468-E741-8A49-92E4-0E0A4A3CF111}" type="datetimeFigureOut">
              <a:rPr lang="it-IT"/>
              <a:pPr>
                <a:defRPr/>
              </a:pPr>
              <a:t>30/06/2018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68E7-713D-144D-BE7F-C0E52409C1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739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2BBD7-E216-AA45-845A-49F0D98BF5EE}" type="datetimeFigureOut">
              <a:rPr lang="it-IT"/>
              <a:pPr>
                <a:defRPr/>
              </a:pPr>
              <a:t>30/06/2018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FE87-5B9A-EB42-B798-104628F6CF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7053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B7A54-8707-F041-AD0C-F42F77D34ABC}" type="datetimeFigureOut">
              <a:rPr lang="it-IT"/>
              <a:pPr>
                <a:defRPr/>
              </a:pPr>
              <a:t>30/06/2018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478CF-7D7D-C44A-9781-E59E218A24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981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59728-BF7A-BB40-AF78-E6B6E6B8BEEA}" type="datetimeFigureOut">
              <a:rPr lang="it-IT"/>
              <a:pPr>
                <a:defRPr/>
              </a:pPr>
              <a:t>30/06/2018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4C6E-0149-6545-9E82-95B180AF79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7993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472" y="275012"/>
            <a:ext cx="8229057" cy="114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472" y="1599673"/>
            <a:ext cx="8229057" cy="452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A1E71ABC-BF45-2442-BE19-2DBC5DF9223F}" type="datetimeFigureOut">
              <a:rPr lang="it-IT">
                <a:ea typeface="ＭＳ Ｐゴシック" charset="0"/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30/06/2018</a:t>
            </a:fld>
            <a:endParaRPr lang="it-IT">
              <a:ea typeface="ＭＳ Ｐゴシック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04F4E141-9094-7F46-A1E3-4F4931B33404}" type="slidenum">
              <a:rPr lang="it-IT">
                <a:ea typeface="ＭＳ Ｐゴシック" charset="0"/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ea typeface="ＭＳ Ｐゴシック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50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17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295" indent="-342295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1640" indent="-285246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376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8769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6554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ttore 1 19"/>
          <p:cNvCxnSpPr/>
          <p:nvPr/>
        </p:nvCxnSpPr>
        <p:spPr>
          <a:xfrm rot="5400000">
            <a:off x="1143001" y="3429000"/>
            <a:ext cx="685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CasellaDiTesto 1"/>
          <p:cNvSpPr txBox="1">
            <a:spLocks noChangeArrowheads="1"/>
          </p:cNvSpPr>
          <p:nvPr/>
        </p:nvSpPr>
        <p:spPr bwMode="auto">
          <a:xfrm>
            <a:off x="-2932161" y="1536320"/>
            <a:ext cx="161831" cy="40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33" tIns="40067" rIns="80133" bIns="40067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018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prstClr val="black"/>
              </a:solidFill>
            </a:endParaRPr>
          </a:p>
        </p:txBody>
      </p:sp>
      <p:pic>
        <p:nvPicPr>
          <p:cNvPr id="1026" name="Picture 2" descr="leoLogo trasparente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5028327" y="3673476"/>
            <a:ext cx="3162595" cy="309763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0" y="5113338"/>
            <a:ext cx="4571999" cy="15084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smtClean="0">
                <a:ln>
                  <a:noFill/>
                </a:ln>
                <a:solidFill>
                  <a:srgbClr val="B9002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aspoutine Medium" pitchFamily="50" charset="0"/>
                <a:cs typeface="Arial" pitchFamily="34" charset="0"/>
              </a:rPr>
              <a:t>Passaggio di Campana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aspoutine Medium" pitchFamily="50" charset="0"/>
                <a:cs typeface="Arial" pitchFamily="34" charset="0"/>
              </a:rPr>
              <a:t>Leo Club __________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Raspoutine Medium" pitchFamily="50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aspoutine Medium" pitchFamily="50" charset="0"/>
                <a:cs typeface="Arial" pitchFamily="34" charset="0"/>
              </a:rPr>
              <a:t>A.S. 2018/2019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43999" y="3541713"/>
            <a:ext cx="4500000" cy="3322637"/>
          </a:xfrm>
          <a:prstGeom prst="rect">
            <a:avLst/>
          </a:prstGeom>
          <a:noFill/>
          <a:ln w="50800" algn="in">
            <a:solidFill>
              <a:srgbClr val="B9002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9" name="Picture 5" descr="logo no sfondo"/>
          <p:cNvPicPr>
            <a:picLocks noChangeAspect="1" noChangeArrowheads="1"/>
          </p:cNvPicPr>
          <p:nvPr/>
        </p:nvPicPr>
        <p:blipFill>
          <a:blip r:embed="rId4"/>
          <a:srcRect b="36694"/>
          <a:stretch>
            <a:fillRect/>
          </a:stretch>
        </p:blipFill>
        <p:spPr bwMode="auto">
          <a:xfrm>
            <a:off x="5880633" y="3673475"/>
            <a:ext cx="1346797" cy="113764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30" name="Picture 6" descr="leoLogo trasparente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688975" y="3673475"/>
            <a:ext cx="3168650" cy="31035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5113338"/>
            <a:ext cx="4572000" cy="15113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smtClean="0">
                <a:ln>
                  <a:noFill/>
                </a:ln>
                <a:solidFill>
                  <a:srgbClr val="B9002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aspoutine Medium" pitchFamily="50" charset="0"/>
                <a:cs typeface="Arial" pitchFamily="34" charset="0"/>
              </a:rPr>
              <a:t>Passaggio di Campana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aspoutine Medium" pitchFamily="50" charset="0"/>
                <a:cs typeface="Arial" pitchFamily="34" charset="0"/>
              </a:rPr>
              <a:t>Leo Club __________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Raspoutine Medium" pitchFamily="50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aspoutine Medium" pitchFamily="50" charset="0"/>
                <a:cs typeface="Arial" pitchFamily="34" charset="0"/>
              </a:rPr>
              <a:t>A.S. 2018/2019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 descr="logo no sfondo"/>
          <p:cNvPicPr>
            <a:picLocks noChangeAspect="1" noChangeArrowheads="1"/>
          </p:cNvPicPr>
          <p:nvPr/>
        </p:nvPicPr>
        <p:blipFill>
          <a:blip r:embed="rId4"/>
          <a:srcRect b="36694"/>
          <a:stretch>
            <a:fillRect/>
          </a:stretch>
        </p:blipFill>
        <p:spPr bwMode="auto">
          <a:xfrm>
            <a:off x="1589087" y="3673475"/>
            <a:ext cx="1349375" cy="11398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3541713"/>
            <a:ext cx="4500000" cy="3322637"/>
          </a:xfrm>
          <a:prstGeom prst="rect">
            <a:avLst/>
          </a:prstGeom>
          <a:noFill/>
          <a:ln w="50800" algn="in">
            <a:solidFill>
              <a:srgbClr val="B9002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643999" y="0"/>
            <a:ext cx="4500000" cy="3322637"/>
          </a:xfrm>
          <a:prstGeom prst="rect">
            <a:avLst/>
          </a:prstGeom>
          <a:noFill/>
          <a:ln w="50800" algn="in">
            <a:solidFill>
              <a:srgbClr val="B9002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0" y="0"/>
            <a:ext cx="4500000" cy="3322637"/>
          </a:xfrm>
          <a:prstGeom prst="rect">
            <a:avLst/>
          </a:prstGeom>
          <a:noFill/>
          <a:ln w="50800" algn="in">
            <a:solidFill>
              <a:srgbClr val="B9002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4" name="Picture 10" descr="leoLogo trasparente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 rot="10800000">
            <a:off x="5106987" y="66675"/>
            <a:ext cx="3167062" cy="31035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 rot="10800000">
            <a:off x="4643998" y="1688783"/>
            <a:ext cx="4500001" cy="50323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B90020"/>
                </a:solidFill>
                <a:effectLst/>
                <a:latin typeface="Raspoutine Medium" pitchFamily="50" charset="0"/>
                <a:cs typeface="Arial" pitchFamily="34" charset="0"/>
              </a:rPr>
              <a:t>Tavolo 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 rot="5400000">
            <a:off x="5087766" y="-74930"/>
            <a:ext cx="1439862" cy="20875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eaVert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 rot="5400000">
            <a:off x="7175329" y="-74930"/>
            <a:ext cx="1439862" cy="20875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eaVert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Picture 14" descr="logo no sfondo"/>
          <p:cNvPicPr>
            <a:picLocks noChangeAspect="1" noChangeArrowheads="1"/>
          </p:cNvPicPr>
          <p:nvPr/>
        </p:nvPicPr>
        <p:blipFill>
          <a:blip r:embed="rId4"/>
          <a:srcRect b="36694"/>
          <a:stretch>
            <a:fillRect/>
          </a:stretch>
        </p:blipFill>
        <p:spPr bwMode="auto">
          <a:xfrm rot="10800000">
            <a:off x="6005512" y="2030412"/>
            <a:ext cx="1350962" cy="11398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6" name="Picture 10" descr="leoLogo trasparente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 rot="10800000">
            <a:off x="534989" y="66676"/>
            <a:ext cx="3167056" cy="310355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7" name="Text Box 11"/>
          <p:cNvSpPr txBox="1">
            <a:spLocks noChangeArrowheads="1"/>
          </p:cNvSpPr>
          <p:nvPr/>
        </p:nvSpPr>
        <p:spPr bwMode="auto">
          <a:xfrm rot="10800000">
            <a:off x="72000" y="1688784"/>
            <a:ext cx="4428000" cy="5032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B90020"/>
                </a:solidFill>
                <a:effectLst/>
                <a:latin typeface="Raspoutine Medium" pitchFamily="50" charset="0"/>
                <a:cs typeface="Arial" pitchFamily="34" charset="0"/>
              </a:rPr>
              <a:t>Tavolo 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 rot="5400000">
            <a:off x="379150" y="-58229"/>
            <a:ext cx="1439861" cy="20541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eaVert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 rot="5400000">
            <a:off x="2586632" y="-58230"/>
            <a:ext cx="1439859" cy="205416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eaVert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nome e cognome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14" descr="logo no sfondo"/>
          <p:cNvPicPr>
            <a:picLocks noChangeAspect="1" noChangeArrowheads="1"/>
          </p:cNvPicPr>
          <p:nvPr/>
        </p:nvPicPr>
        <p:blipFill>
          <a:blip r:embed="rId4"/>
          <a:srcRect b="36694"/>
          <a:stretch>
            <a:fillRect/>
          </a:stretch>
        </p:blipFill>
        <p:spPr bwMode="auto">
          <a:xfrm rot="10800000">
            <a:off x="1433514" y="2030412"/>
            <a:ext cx="1350960" cy="113982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607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71</Words>
  <Application>Microsoft Office PowerPoint</Application>
  <PresentationFormat>Presentazione su schermo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1_Tema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Enrica Lo Medico</dc:creator>
  <cp:lastModifiedBy>Maggio</cp:lastModifiedBy>
  <cp:revision>13</cp:revision>
  <dcterms:created xsi:type="dcterms:W3CDTF">2015-06-29T18:42:34Z</dcterms:created>
  <dcterms:modified xsi:type="dcterms:W3CDTF">2018-06-30T11:00:35Z</dcterms:modified>
</cp:coreProperties>
</file>