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915B"/>
    <a:srgbClr val="0253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472" y="6356933"/>
            <a:ext cx="2133962" cy="364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3567" y="6356933"/>
            <a:ext cx="2896867" cy="364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2567" y="6356933"/>
            <a:ext cx="2133962" cy="364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472" y="275012"/>
            <a:ext cx="8229057" cy="1143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8558" y="-251414"/>
            <a:ext cx="4526884" cy="8229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472" y="6356933"/>
            <a:ext cx="2133962" cy="364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3567" y="6356933"/>
            <a:ext cx="2896867" cy="364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2567" y="6356933"/>
            <a:ext cx="2133962" cy="364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2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472" y="6356933"/>
            <a:ext cx="2133962" cy="364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3567" y="6356933"/>
            <a:ext cx="2896867" cy="364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2567" y="6356933"/>
            <a:ext cx="2133962" cy="364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472" y="275012"/>
            <a:ext cx="8229057" cy="1143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472" y="1599673"/>
            <a:ext cx="8229057" cy="4526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472" y="6356933"/>
            <a:ext cx="2133962" cy="364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3567" y="6356933"/>
            <a:ext cx="2896867" cy="364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2567" y="6356933"/>
            <a:ext cx="2133962" cy="364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472" y="6356933"/>
            <a:ext cx="2133962" cy="364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3567" y="6356933"/>
            <a:ext cx="2896867" cy="364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2567" y="6356933"/>
            <a:ext cx="2133962" cy="364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472" y="275012"/>
            <a:ext cx="8229057" cy="1143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472" y="6356933"/>
            <a:ext cx="2133962" cy="364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3567" y="6356933"/>
            <a:ext cx="2896867" cy="364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2567" y="6356933"/>
            <a:ext cx="2133962" cy="364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472" y="275012"/>
            <a:ext cx="8229057" cy="1143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472" y="6356933"/>
            <a:ext cx="2133962" cy="364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3567" y="6356933"/>
            <a:ext cx="2896867" cy="364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2567" y="6356933"/>
            <a:ext cx="2133962" cy="364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472" y="275012"/>
            <a:ext cx="8229057" cy="1143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472" y="6356933"/>
            <a:ext cx="2133962" cy="364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3567" y="6356933"/>
            <a:ext cx="2896867" cy="364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2567" y="6356933"/>
            <a:ext cx="2133962" cy="364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472" y="6356933"/>
            <a:ext cx="2133962" cy="364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3567" y="6356933"/>
            <a:ext cx="2896867" cy="364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2567" y="6356933"/>
            <a:ext cx="2133962" cy="364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1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472" y="6356933"/>
            <a:ext cx="2133962" cy="364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3567" y="6356933"/>
            <a:ext cx="2896867" cy="364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2567" y="6356933"/>
            <a:ext cx="2133962" cy="364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472" y="6356933"/>
            <a:ext cx="2133962" cy="364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3567" y="6356933"/>
            <a:ext cx="2896867" cy="364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2567" y="6356933"/>
            <a:ext cx="2133962" cy="364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472" y="275012"/>
            <a:ext cx="8229057" cy="1143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472" y="1599673"/>
            <a:ext cx="8229057" cy="4526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472" y="6356933"/>
            <a:ext cx="2133962" cy="364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3567" y="6356933"/>
            <a:ext cx="2896867" cy="364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2567" y="6356933"/>
            <a:ext cx="2133962" cy="364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0" y="3429000"/>
            <a:ext cx="4500000" cy="3429000"/>
          </a:xfrm>
          <a:prstGeom prst="rect">
            <a:avLst/>
          </a:prstGeom>
          <a:noFill/>
          <a:ln w="50800" cap="flat" cmpd="sng">
            <a:solidFill>
              <a:srgbClr val="50915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0" name="Shape 90"/>
          <p:cNvCxnSpPr/>
          <p:nvPr/>
        </p:nvCxnSpPr>
        <p:spPr>
          <a:xfrm rot="5400000">
            <a:off x="1143001" y="3429000"/>
            <a:ext cx="6858000" cy="0"/>
          </a:xfrm>
          <a:prstGeom prst="straightConnector1">
            <a:avLst/>
          </a:prstGeom>
          <a:noFill/>
          <a:ln w="9525" cap="flat" cmpd="sng">
            <a:solidFill>
              <a:srgbClr val="A5A5A5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91" name="Shape 91"/>
          <p:cNvSpPr txBox="1"/>
          <p:nvPr/>
        </p:nvSpPr>
        <p:spPr>
          <a:xfrm>
            <a:off x="-2932161" y="1536320"/>
            <a:ext cx="161831" cy="404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0125" tIns="40050" rIns="80125" bIns="400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Shape 92" descr="leoLogo traspar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99689" y="3673476"/>
            <a:ext cx="3162595" cy="3097631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Shape 93"/>
          <p:cNvSpPr txBox="1"/>
          <p:nvPr/>
        </p:nvSpPr>
        <p:spPr>
          <a:xfrm>
            <a:off x="4572000" y="5113338"/>
            <a:ext cx="4571999" cy="1508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90020"/>
              </a:buClr>
              <a:buSzPts val="2600"/>
              <a:buFont typeface="Arial"/>
              <a:buNone/>
            </a:pPr>
            <a:r>
              <a:rPr lang="it-IT" sz="2600" b="1" i="0" u="none" strike="noStrike" cap="none" dirty="0">
                <a:solidFill>
                  <a:srgbClr val="02532B"/>
                </a:solidFill>
                <a:sym typeface="Arial"/>
              </a:rPr>
              <a:t>Passaggio di Campana</a:t>
            </a:r>
            <a:endParaRPr dirty="0">
              <a:solidFill>
                <a:srgbClr val="02532B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it-IT" sz="2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Leo Club __________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endParaRPr sz="2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it-IT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A.S. </a:t>
            </a:r>
            <a:r>
              <a:rPr lang="it-IT" sz="18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2019/2020</a:t>
            </a: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4644000" y="3429000"/>
            <a:ext cx="4500000" cy="3429000"/>
          </a:xfrm>
          <a:prstGeom prst="rect">
            <a:avLst/>
          </a:prstGeom>
          <a:noFill/>
          <a:ln w="50800" cap="flat" cmpd="sng">
            <a:solidFill>
              <a:srgbClr val="50915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6" name="Shape 96" descr="leoLogo traspar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5675" y="3670500"/>
            <a:ext cx="3168650" cy="3103563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Shape 97"/>
          <p:cNvSpPr txBox="1"/>
          <p:nvPr/>
        </p:nvSpPr>
        <p:spPr>
          <a:xfrm>
            <a:off x="0" y="5113338"/>
            <a:ext cx="4572000" cy="15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90020"/>
              </a:buClr>
              <a:buSzPts val="2600"/>
              <a:buFont typeface="Arial"/>
              <a:buNone/>
            </a:pPr>
            <a:r>
              <a:rPr lang="it-IT" sz="2600" b="1" i="0" u="none" strike="noStrike" cap="none" dirty="0">
                <a:solidFill>
                  <a:srgbClr val="02532B"/>
                </a:solidFill>
                <a:sym typeface="Arial"/>
              </a:rPr>
              <a:t>Passaggio di Campana</a:t>
            </a:r>
            <a:endParaRPr dirty="0">
              <a:solidFill>
                <a:srgbClr val="02532B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it-IT" sz="2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Leo Club __________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endParaRPr sz="2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it-IT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A.S. </a:t>
            </a:r>
            <a:r>
              <a:rPr lang="it-IT" sz="18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2019/2020</a:t>
            </a: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/>
          <p:nvPr/>
        </p:nvSpPr>
        <p:spPr>
          <a:xfrm>
            <a:off x="4643999" y="0"/>
            <a:ext cx="4500000" cy="3322637"/>
          </a:xfrm>
          <a:prstGeom prst="rect">
            <a:avLst/>
          </a:prstGeom>
          <a:noFill/>
          <a:ln w="50800" cap="flat" cmpd="sng">
            <a:solidFill>
              <a:srgbClr val="50915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Shape 100"/>
          <p:cNvSpPr/>
          <p:nvPr/>
        </p:nvSpPr>
        <p:spPr>
          <a:xfrm>
            <a:off x="0" y="0"/>
            <a:ext cx="4500000" cy="3322637"/>
          </a:xfrm>
          <a:prstGeom prst="rect">
            <a:avLst/>
          </a:prstGeom>
          <a:noFill/>
          <a:ln w="50800" cap="flat" cmpd="sng">
            <a:solidFill>
              <a:srgbClr val="50915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1" name="Shape 101" descr="leoLogo traspar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5097475" y="66676"/>
            <a:ext cx="3167062" cy="3103561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 rot="10800000">
            <a:off x="4643999" y="1688921"/>
            <a:ext cx="4500000" cy="50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90020"/>
              </a:buClr>
              <a:buSzPts val="2600"/>
              <a:buFont typeface="Arial"/>
              <a:buNone/>
            </a:pPr>
            <a:r>
              <a:rPr lang="it-IT" sz="2600" b="0" i="0" u="none" strike="noStrike" cap="none" dirty="0">
                <a:solidFill>
                  <a:srgbClr val="50915B"/>
                </a:solidFill>
                <a:latin typeface="Arial"/>
                <a:ea typeface="Arial"/>
                <a:cs typeface="Arial"/>
                <a:sym typeface="Arial"/>
              </a:rPr>
              <a:t>Tavolo 1</a:t>
            </a:r>
            <a:endParaRPr sz="1800" b="0" i="0" u="none" strike="noStrike" cap="none" dirty="0">
              <a:solidFill>
                <a:srgbClr val="50915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Shape 103"/>
          <p:cNvSpPr txBox="1"/>
          <p:nvPr/>
        </p:nvSpPr>
        <p:spPr>
          <a:xfrm rot="10800000">
            <a:off x="4763915" y="248920"/>
            <a:ext cx="2087563" cy="1439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</a:pPr>
            <a:r>
              <a:rPr lang="it-IT" sz="1600" b="0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e cognome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</a:pPr>
            <a:r>
              <a:rPr lang="it-IT" sz="1600" b="0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e cognome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</a:pPr>
            <a:r>
              <a:rPr lang="it-IT" sz="1600" b="0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e cognome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</a:pPr>
            <a:r>
              <a:rPr lang="it-IT" sz="1600" b="0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e cognome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Shape 104"/>
          <p:cNvSpPr txBox="1"/>
          <p:nvPr/>
        </p:nvSpPr>
        <p:spPr>
          <a:xfrm rot="10800000">
            <a:off x="6851479" y="248920"/>
            <a:ext cx="2087562" cy="1439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</a:pPr>
            <a:r>
              <a:rPr lang="it-IT" sz="1600" b="0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e cognome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</a:pPr>
            <a:r>
              <a:rPr lang="it-IT" sz="1600" b="0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e cognome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</a:pPr>
            <a:r>
              <a:rPr lang="it-IT" sz="1600" b="0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e cognome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</a:pPr>
            <a:r>
              <a:rPr lang="it-IT" sz="1600" b="0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e cognome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6" name="Shape 106" descr="leoLogo traspar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666463" y="66676"/>
            <a:ext cx="3167057" cy="3103556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Shape 107"/>
          <p:cNvSpPr txBox="1"/>
          <p:nvPr/>
        </p:nvSpPr>
        <p:spPr>
          <a:xfrm rot="10800000">
            <a:off x="72000" y="1688784"/>
            <a:ext cx="4428000" cy="503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90020"/>
              </a:buClr>
              <a:buSzPts val="2600"/>
              <a:buFont typeface="Arial"/>
              <a:buNone/>
            </a:pPr>
            <a:r>
              <a:rPr lang="it-IT" sz="2600" b="0" i="0" u="none" strike="noStrike" cap="none" dirty="0">
                <a:solidFill>
                  <a:srgbClr val="50915B"/>
                </a:solidFill>
                <a:latin typeface="Arial"/>
                <a:ea typeface="Arial"/>
                <a:cs typeface="Arial"/>
                <a:sym typeface="Arial"/>
              </a:rPr>
              <a:t>Tavolo 1</a:t>
            </a:r>
            <a:endParaRPr sz="1800" b="0" i="0" u="none" strike="noStrike" cap="none" dirty="0">
              <a:solidFill>
                <a:srgbClr val="50915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 txBox="1"/>
          <p:nvPr/>
        </p:nvSpPr>
        <p:spPr>
          <a:xfrm rot="10800000">
            <a:off x="72063" y="248784"/>
            <a:ext cx="2054100" cy="1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</a:pPr>
            <a:r>
              <a:rPr lang="it-IT" sz="1600" b="0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e cognome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</a:pPr>
            <a:r>
              <a:rPr lang="it-IT" sz="1600" b="0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e cognome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</a:pPr>
            <a:r>
              <a:rPr lang="it-IT" sz="1600" b="0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e cognome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</a:pPr>
            <a:r>
              <a:rPr lang="it-IT" sz="1600" b="0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e cognome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Shape 109"/>
          <p:cNvSpPr txBox="1"/>
          <p:nvPr/>
        </p:nvSpPr>
        <p:spPr>
          <a:xfrm rot="10800000">
            <a:off x="2202317" y="248755"/>
            <a:ext cx="2054100" cy="1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</a:pPr>
            <a:r>
              <a:rPr lang="it-IT" sz="1600" b="0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e cognome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</a:pPr>
            <a:r>
              <a:rPr lang="it-IT" sz="1600" b="0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e cognome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</a:pPr>
            <a:r>
              <a:rPr lang="it-IT" sz="1600" b="0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e cognome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</a:pPr>
            <a:r>
              <a:rPr lang="it-IT" sz="1600" b="0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e cognome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520091" y="1908690"/>
            <a:ext cx="1419758" cy="1419758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8755" y="1925220"/>
            <a:ext cx="1444462" cy="1444462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>
            <a:off x="1520092" y="3547177"/>
            <a:ext cx="1459798" cy="1459798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>
            <a:off x="5958755" y="3567113"/>
            <a:ext cx="1444461" cy="14444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71</Words>
  <Application>Microsoft Office PowerPoint</Application>
  <PresentationFormat>Presentazione su schermo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1_Tema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Roberta Priola</dc:creator>
  <cp:lastModifiedBy>Roberta Priola</cp:lastModifiedBy>
  <cp:revision>4</cp:revision>
  <dcterms:modified xsi:type="dcterms:W3CDTF">2019-07-01T22:16:26Z</dcterms:modified>
</cp:coreProperties>
</file>