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3"/>
    <p:restoredTop sz="94730"/>
  </p:normalViewPr>
  <p:slideViewPr>
    <p:cSldViewPr snapToGrid="0" snapToObjects="1">
      <p:cViewPr varScale="1">
        <p:scale>
          <a:sx n="135" d="100"/>
          <a:sy n="135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890355-086E-044A-B45A-AA0C91113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3C10656-E561-F04C-8152-555B4B655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24C8D9-A61D-7949-855F-45237298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F8BDC-733C-B446-8F45-68072EAB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DD4229-3768-3841-A9BB-F96BA2B5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09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755730-FE0F-9E45-8298-50C2255B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233894-6697-A245-AAE0-FE9483494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954192-5A6A-0742-BA0A-F07A0BEA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33E178-C312-4E47-A185-75A672E3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6B9848-AC66-1A45-85A8-48D10482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73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D2CE794-4DFE-DF46-A1D3-2CBE045B7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995E63-6092-B045-B18B-1E7D9FF7B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6A952D-10E0-9946-82E2-0BE66937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DD4559-8E00-1344-89BB-2876F07D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C1D26D-F070-6C4F-91A6-EC85977A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56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AD2605-473D-EE42-BF89-E0FE29C3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58F530-24FA-A547-B55F-AC82DFBAC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17BBD1-749D-0D44-B0FB-56F2B116E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707F6D-BB13-0245-86C9-5058AD5B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D461FC-956F-6740-9923-2D112DF5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50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A14804-BED8-964D-BB76-4223C476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8B723E-91F8-1748-98EB-123B148D4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815837-904A-0242-AB53-80B3FFC1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15E575-5923-214D-A0B5-CEAFAAF4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27E91F-F328-DC4D-A2C7-69ECD519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20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611749-39D8-DE44-9F1B-51BD32EE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8157C0-236E-C647-B53B-53B6C4588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6623A4-5C91-4A48-8846-307E96172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408A83-2E19-0946-8F38-62C798D0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025F14-942E-424F-8B5F-F03B3E1F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BCB742-776C-2D4C-ACFE-69FF7DE2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39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64D77C-538F-554D-A6FF-C5853AB64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29859C-F5C3-D641-9863-EF99C1938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8C2640-75E0-C249-9B09-19A6EEAD4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0FDAF5-FEDC-954A-822D-B07EFDD45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44932B-DA6A-4B42-AD90-D51E6DD9B2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FA89B66-4D6F-9A48-A344-40CEE88D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C01F814-4F46-054F-86D5-D14026D6D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A3AF1F-A4EA-8745-9E0A-E7A887D6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94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D275C-2E7F-BF40-AF61-3F88A89B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2D44F4-1ABC-8442-A2FD-AD13C71E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78606D-525B-2446-8656-57447B3F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BB21AE-33FA-AA47-AFFB-4B512713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3E7757D-0A98-804C-BBBC-4E6775E4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146AEE-FBCB-0C46-8E09-25B64C4E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2BCBBF-1629-6644-91AE-2F6D2A32E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3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632D32-D43D-BA46-A646-A50FFCFA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6610F0-A274-134A-9EE8-AB9AB3CB7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34CAA1-9581-9A48-8E30-BC3478B20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01D7BE-1BF5-894E-9E70-EA17905F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F1FB28-CF9F-C545-9EE7-296CCB4B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5F158A-33D8-294D-BC20-E18FE234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34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C83DE-8AA7-C741-8306-4FA42AF5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C28D51E-4D54-BB4A-9F92-77E89B204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88AF368-56DC-544F-854E-8960C1426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0ED12D-1511-1042-8CCC-ABE63DEAB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79735E-951F-634B-8BC0-5A741F85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DB960F-0F7A-4445-8EF8-3B428202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8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8E104B6-2857-104A-AC5C-AC7FEE42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79E0AD-4071-9044-89C3-C9970453B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F0E38A-5D84-2A43-AA10-F93ECD8C4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D0FAE-F462-AA4E-9C05-A2603340F3E9}" type="datetimeFigureOut">
              <a:rPr lang="it-IT" smtClean="0"/>
              <a:t>24/07/21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E3FF3B-F6A3-D94D-AE74-5A8535B68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1F6CCC-39F9-A147-8FF7-E7B963A0F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23CE-E0A5-FD4B-B7CC-F5306FDB94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49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C4FE39-1AF2-C844-9A35-99B8C6F4F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806D37-B066-B842-9C00-A37C82017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783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908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Giuffrida</dc:creator>
  <cp:lastModifiedBy>Alessandro Giuffrida</cp:lastModifiedBy>
  <cp:revision>1</cp:revision>
  <dcterms:created xsi:type="dcterms:W3CDTF">2021-07-24T15:45:49Z</dcterms:created>
  <dcterms:modified xsi:type="dcterms:W3CDTF">2021-07-24T15:49:43Z</dcterms:modified>
</cp:coreProperties>
</file>