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48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&lt;intestazione&gt;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&lt;data/ora&gt;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&lt;piè di pagina&gt;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555AB7A-97E7-463E-96BF-5742849B5113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122D7CB-40FD-4BFA-BCCC-451C2C35C5DD}" type="slidenum">
              <a:rPr lang="it-IT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</a:t>
            </a:fld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magin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magin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" y="-20834"/>
            <a:ext cx="2976784" cy="6857280"/>
          </a:xfrm>
          <a:prstGeom prst="rect">
            <a:avLst/>
          </a:prstGeom>
        </p:spPr>
      </p:pic>
      <p:sp>
        <p:nvSpPr>
          <p:cNvPr id="43" name="CustomShape 3"/>
          <p:cNvSpPr/>
          <p:nvPr/>
        </p:nvSpPr>
        <p:spPr>
          <a:xfrm>
            <a:off x="-2932200" y="1536480"/>
            <a:ext cx="161280" cy="40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300040" y="4900613"/>
            <a:ext cx="2614612" cy="2063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/>
          <a:lstStyle/>
          <a:p>
            <a:pPr algn="ctr">
              <a:lnSpc>
                <a:spcPct val="150000"/>
              </a:lnSpc>
            </a:pPr>
            <a:r>
              <a:rPr lang="it-IT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Passaggio di Campana</a:t>
            </a:r>
            <a:endParaRPr lang="it-IT" b="0" strike="noStrike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Leo Club __________</a:t>
            </a:r>
            <a:endParaRPr lang="it-IT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endParaRPr lang="it-IT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A.S. 2022/2023</a:t>
            </a:r>
            <a:endParaRPr lang="it-IT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CustomShape 9"/>
          <p:cNvSpPr/>
          <p:nvPr/>
        </p:nvSpPr>
        <p:spPr>
          <a:xfrm rot="10800000">
            <a:off x="13643640" y="2694960"/>
            <a:ext cx="449928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9F0CE58-28B5-42B0-8E3B-939D5D80C7B6}"/>
              </a:ext>
            </a:extLst>
          </p:cNvPr>
          <p:cNvGrpSpPr/>
          <p:nvPr/>
        </p:nvGrpSpPr>
        <p:grpSpPr>
          <a:xfrm>
            <a:off x="526827" y="901709"/>
            <a:ext cx="2053440" cy="2044531"/>
            <a:chOff x="5830920" y="1095389"/>
            <a:chExt cx="2053440" cy="2044531"/>
          </a:xfrm>
        </p:grpSpPr>
        <p:sp>
          <p:nvSpPr>
            <p:cNvPr id="56" name="CustomShape 13"/>
            <p:cNvSpPr/>
            <p:nvPr/>
          </p:nvSpPr>
          <p:spPr>
            <a:xfrm rot="10800000">
              <a:off x="5929198" y="2680560"/>
              <a:ext cx="1856881" cy="459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t-IT" sz="2600" b="1" strike="noStrike" spc="-1" dirty="0">
                  <a:solidFill>
                    <a:schemeClr val="tx2">
                      <a:lumMod val="50000"/>
                    </a:schemeClr>
                  </a:solidFill>
                  <a:uFill>
                    <a:solidFill>
                      <a:srgbClr val="FFFFFF"/>
                    </a:solidFill>
                  </a:uFill>
                  <a:latin typeface="Segoe UI" panose="020B0502040204020203" pitchFamily="34" charset="0"/>
                  <a:ea typeface="Arial"/>
                  <a:cs typeface="Segoe UI" panose="020B0502040204020203" pitchFamily="34" charset="0"/>
                </a:rPr>
                <a:t>Tavolo 3</a:t>
              </a:r>
              <a:endParaRPr lang="it-IT" sz="18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CustomShape 12">
              <a:extLst>
                <a:ext uri="{FF2B5EF4-FFF2-40B4-BE49-F238E27FC236}">
                  <a16:creationId xmlns:a16="http://schemas.microsoft.com/office/drawing/2014/main" id="{346BCCDD-A566-4447-A26D-A2301481CA5C}"/>
                </a:ext>
              </a:extLst>
            </p:cNvPr>
            <p:cNvSpPr/>
            <p:nvPr/>
          </p:nvSpPr>
          <p:spPr>
            <a:xfrm rot="10800000">
              <a:off x="5830920" y="1095389"/>
              <a:ext cx="2053440" cy="113130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720" tIns="36720" rIns="36720" bIns="36720"/>
            <a:lstStyle/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  <p:cxnSp>
        <p:nvCxnSpPr>
          <p:cNvPr id="7" name="Connettore diritto 6"/>
          <p:cNvCxnSpPr/>
          <p:nvPr/>
        </p:nvCxnSpPr>
        <p:spPr>
          <a:xfrm>
            <a:off x="3077049" y="-36680"/>
            <a:ext cx="0" cy="685800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8" name="Immagine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09" y="-20834"/>
            <a:ext cx="2976784" cy="6857280"/>
          </a:xfrm>
          <a:prstGeom prst="rect">
            <a:avLst/>
          </a:prstGeom>
        </p:spPr>
      </p:pic>
      <p:sp>
        <p:nvSpPr>
          <p:cNvPr id="40" name="CustomShape 6"/>
          <p:cNvSpPr/>
          <p:nvPr/>
        </p:nvSpPr>
        <p:spPr>
          <a:xfrm>
            <a:off x="3343276" y="4900613"/>
            <a:ext cx="2614612" cy="2063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/>
          <a:lstStyle/>
          <a:p>
            <a:pPr algn="ctr">
              <a:lnSpc>
                <a:spcPct val="150000"/>
              </a:lnSpc>
            </a:pPr>
            <a:r>
              <a:rPr lang="it-IT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Passaggio di Campana</a:t>
            </a:r>
            <a:endParaRPr lang="it-IT" b="0" strike="noStrike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Leo Club __________</a:t>
            </a:r>
            <a:endParaRPr lang="it-IT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endParaRPr lang="it-IT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A.S. 2022/2023</a:t>
            </a:r>
            <a:endParaRPr lang="it-IT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29F0CE58-28B5-42B0-8E3B-939D5D80C7B6}"/>
              </a:ext>
            </a:extLst>
          </p:cNvPr>
          <p:cNvGrpSpPr/>
          <p:nvPr/>
        </p:nvGrpSpPr>
        <p:grpSpPr>
          <a:xfrm>
            <a:off x="3570063" y="901709"/>
            <a:ext cx="2053440" cy="2044531"/>
            <a:chOff x="5830920" y="1095389"/>
            <a:chExt cx="2053440" cy="2044531"/>
          </a:xfrm>
        </p:grpSpPr>
        <p:sp>
          <p:nvSpPr>
            <p:cNvPr id="59" name="CustomShape 13"/>
            <p:cNvSpPr/>
            <p:nvPr/>
          </p:nvSpPr>
          <p:spPr>
            <a:xfrm rot="10800000">
              <a:off x="5929198" y="2680560"/>
              <a:ext cx="1856881" cy="459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t-IT" sz="2600" b="1" strike="noStrike" spc="-1" dirty="0">
                  <a:solidFill>
                    <a:schemeClr val="tx2">
                      <a:lumMod val="50000"/>
                    </a:schemeClr>
                  </a:solidFill>
                  <a:uFill>
                    <a:solidFill>
                      <a:srgbClr val="FFFFFF"/>
                    </a:solidFill>
                  </a:uFill>
                  <a:latin typeface="Segoe UI" panose="020B0502040204020203" pitchFamily="34" charset="0"/>
                  <a:ea typeface="Arial"/>
                  <a:cs typeface="Segoe UI" panose="020B0502040204020203" pitchFamily="34" charset="0"/>
                </a:rPr>
                <a:t>Tavolo 2</a:t>
              </a:r>
              <a:endParaRPr lang="it-IT" sz="18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0" name="CustomShape 12">
              <a:extLst>
                <a:ext uri="{FF2B5EF4-FFF2-40B4-BE49-F238E27FC236}">
                  <a16:creationId xmlns:a16="http://schemas.microsoft.com/office/drawing/2014/main" id="{346BCCDD-A566-4447-A26D-A2301481CA5C}"/>
                </a:ext>
              </a:extLst>
            </p:cNvPr>
            <p:cNvSpPr/>
            <p:nvPr/>
          </p:nvSpPr>
          <p:spPr>
            <a:xfrm rot="10800000">
              <a:off x="5830920" y="1095389"/>
              <a:ext cx="2053440" cy="113130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720" tIns="36720" rIns="36720" bIns="36720"/>
            <a:lstStyle/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  <p:pic>
        <p:nvPicPr>
          <p:cNvPr id="68" name="Immagine 6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78" y="-20834"/>
            <a:ext cx="2976784" cy="6857280"/>
          </a:xfrm>
          <a:prstGeom prst="rect">
            <a:avLst/>
          </a:prstGeom>
        </p:spPr>
      </p:pic>
      <p:sp>
        <p:nvSpPr>
          <p:cNvPr id="70" name="CustomShape 6"/>
          <p:cNvSpPr/>
          <p:nvPr/>
        </p:nvSpPr>
        <p:spPr>
          <a:xfrm>
            <a:off x="6384145" y="4900613"/>
            <a:ext cx="2614612" cy="2063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/>
          <a:lstStyle/>
          <a:p>
            <a:pPr algn="ctr">
              <a:lnSpc>
                <a:spcPct val="150000"/>
              </a:lnSpc>
            </a:pPr>
            <a:r>
              <a:rPr lang="it-IT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Passaggio di Campana</a:t>
            </a:r>
            <a:endParaRPr lang="it-IT" b="0" strike="noStrike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Leo Club __________</a:t>
            </a:r>
            <a:endParaRPr lang="it-IT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endParaRPr lang="it-IT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A.S. 2022/2023</a:t>
            </a:r>
            <a:endParaRPr lang="it-IT" sz="20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2" name="Gruppo 71">
            <a:extLst>
              <a:ext uri="{FF2B5EF4-FFF2-40B4-BE49-F238E27FC236}">
                <a16:creationId xmlns:a16="http://schemas.microsoft.com/office/drawing/2014/main" id="{29F0CE58-28B5-42B0-8E3B-939D5D80C7B6}"/>
              </a:ext>
            </a:extLst>
          </p:cNvPr>
          <p:cNvGrpSpPr/>
          <p:nvPr/>
        </p:nvGrpSpPr>
        <p:grpSpPr>
          <a:xfrm>
            <a:off x="6610932" y="901709"/>
            <a:ext cx="2053440" cy="2044531"/>
            <a:chOff x="5830920" y="1095389"/>
            <a:chExt cx="2053440" cy="2044531"/>
          </a:xfrm>
        </p:grpSpPr>
        <p:sp>
          <p:nvSpPr>
            <p:cNvPr id="73" name="CustomShape 13"/>
            <p:cNvSpPr/>
            <p:nvPr/>
          </p:nvSpPr>
          <p:spPr>
            <a:xfrm rot="10800000">
              <a:off x="5929198" y="2680560"/>
              <a:ext cx="1856881" cy="4593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it-IT" sz="2600" b="1" strike="noStrike" spc="-1" dirty="0">
                  <a:solidFill>
                    <a:schemeClr val="tx2">
                      <a:lumMod val="50000"/>
                    </a:schemeClr>
                  </a:solidFill>
                  <a:uFill>
                    <a:solidFill>
                      <a:srgbClr val="FFFFFF"/>
                    </a:solidFill>
                  </a:uFill>
                  <a:latin typeface="Segoe UI" panose="020B0502040204020203" pitchFamily="34" charset="0"/>
                  <a:ea typeface="Arial"/>
                  <a:cs typeface="Segoe UI" panose="020B0502040204020203" pitchFamily="34" charset="0"/>
                </a:rPr>
                <a:t>Tavolo 1</a:t>
              </a:r>
              <a:endParaRPr lang="it-IT" sz="18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4" name="CustomShape 12">
              <a:extLst>
                <a:ext uri="{FF2B5EF4-FFF2-40B4-BE49-F238E27FC236}">
                  <a16:creationId xmlns:a16="http://schemas.microsoft.com/office/drawing/2014/main" id="{346BCCDD-A566-4447-A26D-A2301481CA5C}"/>
                </a:ext>
              </a:extLst>
            </p:cNvPr>
            <p:cNvSpPr/>
            <p:nvPr/>
          </p:nvSpPr>
          <p:spPr>
            <a:xfrm rot="10800000">
              <a:off x="5830920" y="1095389"/>
              <a:ext cx="2053440" cy="113130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720" tIns="36720" rIns="36720" bIns="36720"/>
            <a:lstStyle/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00" b="0" i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Times New Roman"/>
                  <a:ea typeface="Times New Roman"/>
                </a:rPr>
                <a:t>nome e cognome</a:t>
              </a:r>
              <a:endPara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  <p:cxnSp>
        <p:nvCxnSpPr>
          <p:cNvPr id="75" name="Connettore diritto 74"/>
          <p:cNvCxnSpPr/>
          <p:nvPr/>
        </p:nvCxnSpPr>
        <p:spPr>
          <a:xfrm>
            <a:off x="6110314" y="-32527"/>
            <a:ext cx="0" cy="685800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76</Words>
  <Application>Microsoft Office PowerPoint</Application>
  <PresentationFormat>Presentazione su schermo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Roberta Priola</dc:creator>
  <dc:description/>
  <cp:lastModifiedBy>ღ GiOrGiA ღ .......</cp:lastModifiedBy>
  <cp:revision>12</cp:revision>
  <dcterms:modified xsi:type="dcterms:W3CDTF">2022-07-06T10:37:10Z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