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10075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007533" latinLnBrk="0">
      <a:defRPr sz="1200">
        <a:latin typeface="+mj-lt"/>
        <a:ea typeface="+mj-ea"/>
        <a:cs typeface="+mj-cs"/>
        <a:sym typeface="Arial"/>
      </a:defRPr>
    </a:lvl1pPr>
    <a:lvl2pPr indent="228600" defTabSz="1007533" latinLnBrk="0">
      <a:defRPr sz="1200">
        <a:latin typeface="+mj-lt"/>
        <a:ea typeface="+mj-ea"/>
        <a:cs typeface="+mj-cs"/>
        <a:sym typeface="Arial"/>
      </a:defRPr>
    </a:lvl2pPr>
    <a:lvl3pPr indent="457200" defTabSz="1007533" latinLnBrk="0">
      <a:defRPr sz="1200">
        <a:latin typeface="+mj-lt"/>
        <a:ea typeface="+mj-ea"/>
        <a:cs typeface="+mj-cs"/>
        <a:sym typeface="Arial"/>
      </a:defRPr>
    </a:lvl3pPr>
    <a:lvl4pPr indent="685800" defTabSz="1007533" latinLnBrk="0">
      <a:defRPr sz="1200">
        <a:latin typeface="+mj-lt"/>
        <a:ea typeface="+mj-ea"/>
        <a:cs typeface="+mj-cs"/>
        <a:sym typeface="Arial"/>
      </a:defRPr>
    </a:lvl4pPr>
    <a:lvl5pPr indent="914400" defTabSz="1007533" latinLnBrk="0">
      <a:defRPr sz="1200">
        <a:latin typeface="+mj-lt"/>
        <a:ea typeface="+mj-ea"/>
        <a:cs typeface="+mj-cs"/>
        <a:sym typeface="Arial"/>
      </a:defRPr>
    </a:lvl5pPr>
    <a:lvl6pPr indent="1143000" defTabSz="1007533" latinLnBrk="0">
      <a:defRPr sz="1200">
        <a:latin typeface="+mj-lt"/>
        <a:ea typeface="+mj-ea"/>
        <a:cs typeface="+mj-cs"/>
        <a:sym typeface="Arial"/>
      </a:defRPr>
    </a:lvl6pPr>
    <a:lvl7pPr indent="1371600" defTabSz="1007533" latinLnBrk="0">
      <a:defRPr sz="1200">
        <a:latin typeface="+mj-lt"/>
        <a:ea typeface="+mj-ea"/>
        <a:cs typeface="+mj-cs"/>
        <a:sym typeface="Arial"/>
      </a:defRPr>
    </a:lvl7pPr>
    <a:lvl8pPr indent="1600200" defTabSz="1007533" latinLnBrk="0">
      <a:defRPr sz="1200">
        <a:latin typeface="+mj-lt"/>
        <a:ea typeface="+mj-ea"/>
        <a:cs typeface="+mj-cs"/>
        <a:sym typeface="Arial"/>
      </a:defRPr>
    </a:lvl8pPr>
    <a:lvl9pPr indent="1828800" defTabSz="1007533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olo Testo"/>
          <p:cNvSpPr txBox="1"/>
          <p:nvPr>
            <p:ph type="title"/>
          </p:nvPr>
        </p:nvSpPr>
        <p:spPr>
          <a:xfrm>
            <a:off x="1064683" y="2347473"/>
            <a:ext cx="8563241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96" name="Corpo livello uno…"/>
          <p:cNvSpPr txBox="1"/>
          <p:nvPr>
            <p:ph type="body" sz="half" idx="1"/>
          </p:nvPr>
        </p:nvSpPr>
        <p:spPr>
          <a:xfrm>
            <a:off x="812800" y="1767943"/>
            <a:ext cx="9067404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" name="PlaceHolder 3"/>
          <p:cNvSpPr/>
          <p:nvPr>
            <p:ph type="body" sz="half" idx="21"/>
          </p:nvPr>
        </p:nvSpPr>
        <p:spPr>
          <a:xfrm>
            <a:off x="812799" y="4057106"/>
            <a:ext cx="9067405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6"/>
            </a:pPr>
          </a:p>
        </p:txBody>
      </p:sp>
      <p:sp>
        <p:nvSpPr>
          <p:cNvPr id="9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olo Testo"/>
          <p:cNvSpPr txBox="1"/>
          <p:nvPr>
            <p:ph type="title"/>
          </p:nvPr>
        </p:nvSpPr>
        <p:spPr>
          <a:xfrm>
            <a:off x="1064683" y="2347473"/>
            <a:ext cx="8563241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106" name="Corpo livello uno…"/>
          <p:cNvSpPr txBox="1"/>
          <p:nvPr>
            <p:ph type="body" sz="quarter" idx="1"/>
          </p:nvPr>
        </p:nvSpPr>
        <p:spPr>
          <a:xfrm>
            <a:off x="812800" y="1767943"/>
            <a:ext cx="4424817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7" name="PlaceHolder 3"/>
          <p:cNvSpPr/>
          <p:nvPr/>
        </p:nvSpPr>
        <p:spPr>
          <a:xfrm>
            <a:off x="5459353" y="1767943"/>
            <a:ext cx="4424816" cy="20900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52250" indent="-34425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45000"/>
              <a:buChar char="●"/>
              <a:defRPr spc="-106" sz="34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08" name="PlaceHolder 4"/>
          <p:cNvSpPr/>
          <p:nvPr/>
        </p:nvSpPr>
        <p:spPr>
          <a:xfrm>
            <a:off x="5459353" y="4057106"/>
            <a:ext cx="4424816" cy="20900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52250" indent="-34425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45000"/>
              <a:buChar char="●"/>
              <a:defRPr spc="-106" sz="34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09" name="PlaceHolder 5"/>
          <p:cNvSpPr/>
          <p:nvPr>
            <p:ph type="body" sz="quarter" idx="21"/>
          </p:nvPr>
        </p:nvSpPr>
        <p:spPr>
          <a:xfrm>
            <a:off x="812800" y="4057106"/>
            <a:ext cx="4424816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6"/>
            </a:pPr>
          </a:p>
        </p:txBody>
      </p:sp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 txBox="1"/>
          <p:nvPr>
            <p:ph type="title"/>
          </p:nvPr>
        </p:nvSpPr>
        <p:spPr>
          <a:xfrm>
            <a:off x="1064683" y="2347473"/>
            <a:ext cx="8563241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118" name="Corpo livello uno…"/>
          <p:cNvSpPr txBox="1"/>
          <p:nvPr>
            <p:ph type="body" idx="1"/>
          </p:nvPr>
        </p:nvSpPr>
        <p:spPr>
          <a:xfrm>
            <a:off x="812800" y="1767943"/>
            <a:ext cx="9067404" cy="4382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PlaceHolder 3"/>
          <p:cNvSpPr/>
          <p:nvPr>
            <p:ph type="body" idx="21"/>
          </p:nvPr>
        </p:nvSpPr>
        <p:spPr>
          <a:xfrm>
            <a:off x="812799" y="1767943"/>
            <a:ext cx="9067405" cy="4382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6"/>
            </a:pPr>
          </a:p>
        </p:txBody>
      </p:sp>
      <p:pic>
        <p:nvPicPr>
          <p:cNvPr id="120" name="Immagine 33" descr="Immagine 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9783" y="1767943"/>
            <a:ext cx="5492644" cy="4382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magine 34" descr="Immagine 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9783" y="1767943"/>
            <a:ext cx="5492644" cy="438237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Testo"/>
          <p:cNvSpPr txBox="1"/>
          <p:nvPr>
            <p:ph type="title"/>
          </p:nvPr>
        </p:nvSpPr>
        <p:spPr>
          <a:xfrm>
            <a:off x="1064683" y="2347473"/>
            <a:ext cx="8563241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19" name="Corpo livello uno…"/>
          <p:cNvSpPr txBox="1"/>
          <p:nvPr>
            <p:ph type="body" idx="1"/>
          </p:nvPr>
        </p:nvSpPr>
        <p:spPr>
          <a:xfrm>
            <a:off x="812800" y="1767943"/>
            <a:ext cx="9067404" cy="4382374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Testo"/>
          <p:cNvSpPr txBox="1"/>
          <p:nvPr>
            <p:ph type="title"/>
          </p:nvPr>
        </p:nvSpPr>
        <p:spPr>
          <a:xfrm>
            <a:off x="1064683" y="2347473"/>
            <a:ext cx="8563241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28" name="Corpo livello uno…"/>
          <p:cNvSpPr txBox="1"/>
          <p:nvPr>
            <p:ph type="body" idx="1"/>
          </p:nvPr>
        </p:nvSpPr>
        <p:spPr>
          <a:xfrm>
            <a:off x="812800" y="1767943"/>
            <a:ext cx="9067404" cy="4382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Testo"/>
          <p:cNvSpPr txBox="1"/>
          <p:nvPr>
            <p:ph type="title"/>
          </p:nvPr>
        </p:nvSpPr>
        <p:spPr>
          <a:xfrm>
            <a:off x="1064683" y="2347473"/>
            <a:ext cx="8563241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7" name="Corpo livello uno…"/>
          <p:cNvSpPr txBox="1"/>
          <p:nvPr>
            <p:ph type="body" sz="half" idx="1"/>
          </p:nvPr>
        </p:nvSpPr>
        <p:spPr>
          <a:xfrm>
            <a:off x="812800" y="1767943"/>
            <a:ext cx="4424817" cy="4382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" name="PlaceHolder 3"/>
          <p:cNvSpPr/>
          <p:nvPr>
            <p:ph type="body" sz="half" idx="21"/>
          </p:nvPr>
        </p:nvSpPr>
        <p:spPr>
          <a:xfrm>
            <a:off x="5459353" y="1767943"/>
            <a:ext cx="4424816" cy="4382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6"/>
            </a:pPr>
          </a:p>
        </p:txBody>
      </p:sp>
      <p:sp>
        <p:nvSpPr>
          <p:cNvPr id="3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olo Testo"/>
          <p:cNvSpPr txBox="1"/>
          <p:nvPr>
            <p:ph type="title"/>
          </p:nvPr>
        </p:nvSpPr>
        <p:spPr>
          <a:xfrm>
            <a:off x="1064683" y="2347473"/>
            <a:ext cx="8563241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4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rpo livello uno…"/>
          <p:cNvSpPr txBox="1"/>
          <p:nvPr>
            <p:ph type="body" idx="1"/>
          </p:nvPr>
        </p:nvSpPr>
        <p:spPr>
          <a:xfrm>
            <a:off x="1064683" y="2347473"/>
            <a:ext cx="8563241" cy="750533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olo Testo"/>
          <p:cNvSpPr txBox="1"/>
          <p:nvPr>
            <p:ph type="title"/>
          </p:nvPr>
        </p:nvSpPr>
        <p:spPr>
          <a:xfrm>
            <a:off x="1064683" y="2347473"/>
            <a:ext cx="8563241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63" name="Corpo livello uno…"/>
          <p:cNvSpPr txBox="1"/>
          <p:nvPr>
            <p:ph type="body" sz="quarter" idx="1"/>
          </p:nvPr>
        </p:nvSpPr>
        <p:spPr>
          <a:xfrm>
            <a:off x="812800" y="1767943"/>
            <a:ext cx="4424817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" name="PlaceHolder 3"/>
          <p:cNvSpPr/>
          <p:nvPr/>
        </p:nvSpPr>
        <p:spPr>
          <a:xfrm>
            <a:off x="812800" y="4057106"/>
            <a:ext cx="4424816" cy="20900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52250" indent="-34425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45000"/>
              <a:buChar char="●"/>
              <a:defRPr spc="-106" sz="34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65" name="PlaceHolder 4"/>
          <p:cNvSpPr/>
          <p:nvPr>
            <p:ph type="body" sz="half" idx="21"/>
          </p:nvPr>
        </p:nvSpPr>
        <p:spPr>
          <a:xfrm>
            <a:off x="5459353" y="1767943"/>
            <a:ext cx="4424816" cy="4382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6"/>
            </a:pPr>
          </a:p>
        </p:txBody>
      </p:sp>
      <p:sp>
        <p:nvSpPr>
          <p:cNvPr id="6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olo Testo"/>
          <p:cNvSpPr txBox="1"/>
          <p:nvPr>
            <p:ph type="title"/>
          </p:nvPr>
        </p:nvSpPr>
        <p:spPr>
          <a:xfrm>
            <a:off x="1064683" y="2347473"/>
            <a:ext cx="8563241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74" name="Corpo livello uno…"/>
          <p:cNvSpPr txBox="1"/>
          <p:nvPr>
            <p:ph type="body" sz="half" idx="1"/>
          </p:nvPr>
        </p:nvSpPr>
        <p:spPr>
          <a:xfrm>
            <a:off x="812800" y="1767943"/>
            <a:ext cx="4424817" cy="438237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5" name="PlaceHolder 3"/>
          <p:cNvSpPr/>
          <p:nvPr/>
        </p:nvSpPr>
        <p:spPr>
          <a:xfrm>
            <a:off x="5459353" y="1767943"/>
            <a:ext cx="4424816" cy="20900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52250" indent="-34425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45000"/>
              <a:buChar char="●"/>
              <a:defRPr spc="-106" sz="34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76" name="PlaceHolder 4"/>
          <p:cNvSpPr/>
          <p:nvPr>
            <p:ph type="body" sz="quarter" idx="21"/>
          </p:nvPr>
        </p:nvSpPr>
        <p:spPr>
          <a:xfrm>
            <a:off x="5459353" y="4057106"/>
            <a:ext cx="4424816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6"/>
            </a:pPr>
          </a:p>
        </p:txBody>
      </p:sp>
      <p:sp>
        <p:nvSpPr>
          <p:cNvPr id="7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olo Testo"/>
          <p:cNvSpPr txBox="1"/>
          <p:nvPr>
            <p:ph type="title"/>
          </p:nvPr>
        </p:nvSpPr>
        <p:spPr>
          <a:xfrm>
            <a:off x="1064683" y="2347473"/>
            <a:ext cx="8563241" cy="16187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85" name="Corpo livello uno…"/>
          <p:cNvSpPr txBox="1"/>
          <p:nvPr>
            <p:ph type="body" sz="quarter" idx="1"/>
          </p:nvPr>
        </p:nvSpPr>
        <p:spPr>
          <a:xfrm>
            <a:off x="812800" y="1767943"/>
            <a:ext cx="4424817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" name="PlaceHolder 3"/>
          <p:cNvSpPr/>
          <p:nvPr/>
        </p:nvSpPr>
        <p:spPr>
          <a:xfrm>
            <a:off x="5459353" y="1767943"/>
            <a:ext cx="4424816" cy="20900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52250" indent="-34425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45000"/>
              <a:buChar char="●"/>
              <a:defRPr spc="-106" sz="34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7" name="PlaceHolder 4"/>
          <p:cNvSpPr/>
          <p:nvPr>
            <p:ph type="body" sz="half" idx="21"/>
          </p:nvPr>
        </p:nvSpPr>
        <p:spPr>
          <a:xfrm>
            <a:off x="812799" y="4057106"/>
            <a:ext cx="9067405" cy="20900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pc="-106"/>
            </a:pPr>
          </a:p>
        </p:txBody>
      </p:sp>
      <p:sp>
        <p:nvSpPr>
          <p:cNvPr id="8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12800" y="101453"/>
            <a:ext cx="9067800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12800" y="1763183"/>
            <a:ext cx="9067800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5178777" y="6800555"/>
            <a:ext cx="2350912" cy="406401"/>
          </a:xfrm>
          <a:prstGeom prst="rect">
            <a:avLst/>
          </a:prstGeom>
          <a:ln w="12700">
            <a:miter lim="400000"/>
          </a:ln>
        </p:spPr>
        <p:txBody>
          <a:bodyPr wrap="none" lIns="50376" tIns="50376" rIns="50376" bIns="50376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10075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18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52250" marR="0" indent="-34425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 marL="933428" marR="0" indent="-393428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Tx/>
        <a:buChar char="−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 marL="1416000" marR="0" indent="-40800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 marL="1879200" marR="0" indent="-36720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75000"/>
        <a:buFontTx/>
        <a:buChar char="−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 marL="2311200" marR="0" indent="-36720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marL="2743200" marR="0" indent="-36720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75199" marR="0" indent="-36720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632200" marR="0" indent="-43180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89400" marR="0" indent="-431800" algn="l" defTabSz="1007533" rtl="0" latinLnBrk="0">
        <a:lnSpc>
          <a:spcPct val="90000"/>
        </a:lnSpc>
        <a:spcBef>
          <a:spcPts val="11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-1" strike="noStrike" sz="3400" u="none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10075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4" y="-3880"/>
            <a:ext cx="10698488" cy="756426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Francesco Bellia"/>
          <p:cNvSpPr txBox="1"/>
          <p:nvPr/>
        </p:nvSpPr>
        <p:spPr>
          <a:xfrm>
            <a:off x="2648854" y="5182885"/>
            <a:ext cx="5876594" cy="951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4900">
                <a:solidFill>
                  <a:srgbClr val="472918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Francesco Bellia</a:t>
            </a:r>
          </a:p>
        </p:txBody>
      </p:sp>
      <p:sp>
        <p:nvSpPr>
          <p:cNvPr id="133" name="Presidente Distretto Leo 108 Yb"/>
          <p:cNvSpPr txBox="1"/>
          <p:nvPr/>
        </p:nvSpPr>
        <p:spPr>
          <a:xfrm>
            <a:off x="2648854" y="6313185"/>
            <a:ext cx="5876594" cy="43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1900">
                <a:solidFill>
                  <a:srgbClr val="4A9F9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Presidente Distretto Leo 108 Yb</a:t>
            </a:r>
          </a:p>
        </p:txBody>
      </p:sp>
      <p:sp>
        <p:nvSpPr>
          <p:cNvPr id="134" name="Leo Club Catania Host"/>
          <p:cNvSpPr txBox="1"/>
          <p:nvPr/>
        </p:nvSpPr>
        <p:spPr>
          <a:xfrm>
            <a:off x="2648854" y="6706885"/>
            <a:ext cx="5876594" cy="35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1500">
                <a:solidFill>
                  <a:srgbClr val="4A9F99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lvl1pPr>
          </a:lstStyle>
          <a:p>
            <a:pPr/>
            <a:r>
              <a:t>Leo Club Catania Host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4" y="-3880"/>
            <a:ext cx="10698488" cy="756426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Fausta Dugo"/>
          <p:cNvSpPr txBox="1"/>
          <p:nvPr/>
        </p:nvSpPr>
        <p:spPr>
          <a:xfrm>
            <a:off x="2648854" y="5182885"/>
            <a:ext cx="5876594" cy="951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4900">
                <a:solidFill>
                  <a:srgbClr val="472918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Fausta Dugo</a:t>
            </a:r>
          </a:p>
        </p:txBody>
      </p:sp>
      <p:sp>
        <p:nvSpPr>
          <p:cNvPr id="138" name="Past Presidente Distretto Leo 108 Yb"/>
          <p:cNvSpPr txBox="1"/>
          <p:nvPr/>
        </p:nvSpPr>
        <p:spPr>
          <a:xfrm>
            <a:off x="2648854" y="6313185"/>
            <a:ext cx="5876594" cy="43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1900">
                <a:solidFill>
                  <a:srgbClr val="4A9F9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Past Presidente Distretto Leo 108 Yb</a:t>
            </a:r>
          </a:p>
        </p:txBody>
      </p:sp>
      <p:sp>
        <p:nvSpPr>
          <p:cNvPr id="139" name="Leo Club Modica II"/>
          <p:cNvSpPr txBox="1"/>
          <p:nvPr/>
        </p:nvSpPr>
        <p:spPr>
          <a:xfrm>
            <a:off x="2648854" y="6706885"/>
            <a:ext cx="5876594" cy="35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1500">
                <a:solidFill>
                  <a:srgbClr val="4A9F99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lvl1pPr>
          </a:lstStyle>
          <a:p>
            <a:pPr/>
            <a:r>
              <a:t>Leo Club Modica II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2" y="0"/>
            <a:ext cx="10687516" cy="755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Gabriele Miccichè"/>
          <p:cNvSpPr txBox="1"/>
          <p:nvPr/>
        </p:nvSpPr>
        <p:spPr>
          <a:xfrm>
            <a:off x="2496454" y="5182885"/>
            <a:ext cx="5876594" cy="951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4900">
                <a:solidFill>
                  <a:srgbClr val="472918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Gabriele Miccichè</a:t>
            </a:r>
          </a:p>
        </p:txBody>
      </p:sp>
      <p:sp>
        <p:nvSpPr>
          <p:cNvPr id="143" name="Chairperson Leo Distretto Lions 108 Yb"/>
          <p:cNvSpPr txBox="1"/>
          <p:nvPr/>
        </p:nvSpPr>
        <p:spPr>
          <a:xfrm>
            <a:off x="2496454" y="6313185"/>
            <a:ext cx="5876594" cy="43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1900">
                <a:solidFill>
                  <a:srgbClr val="4A9F9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Chairperson Leo Distretto Lions 108 Yb</a:t>
            </a:r>
          </a:p>
        </p:txBody>
      </p:sp>
      <p:sp>
        <p:nvSpPr>
          <p:cNvPr id="144" name="Lions Club Palermo Leoni"/>
          <p:cNvSpPr txBox="1"/>
          <p:nvPr/>
        </p:nvSpPr>
        <p:spPr>
          <a:xfrm>
            <a:off x="2496454" y="6706885"/>
            <a:ext cx="5876594" cy="35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1500">
                <a:solidFill>
                  <a:srgbClr val="4A9F99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lvl1pPr>
          </a:lstStyle>
          <a:p>
            <a:pPr/>
            <a:r>
              <a:t>Lions Club Palermo Leoni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4" y="-3880"/>
            <a:ext cx="10698488" cy="756426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Nome Cognome"/>
          <p:cNvSpPr txBox="1"/>
          <p:nvPr/>
        </p:nvSpPr>
        <p:spPr>
          <a:xfrm>
            <a:off x="2648854" y="5182885"/>
            <a:ext cx="5876594" cy="951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4900">
                <a:solidFill>
                  <a:srgbClr val="472918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Nome Cognome</a:t>
            </a:r>
          </a:p>
        </p:txBody>
      </p:sp>
      <p:sp>
        <p:nvSpPr>
          <p:cNvPr id="148" name="Delegato … Area Operativa"/>
          <p:cNvSpPr txBox="1"/>
          <p:nvPr/>
        </p:nvSpPr>
        <p:spPr>
          <a:xfrm>
            <a:off x="2648854" y="6313185"/>
            <a:ext cx="5876594" cy="43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1900">
                <a:solidFill>
                  <a:srgbClr val="4A9F9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Delegato … Area Operativa</a:t>
            </a:r>
          </a:p>
        </p:txBody>
      </p:sp>
      <p:sp>
        <p:nvSpPr>
          <p:cNvPr id="149" name="Leo Club *Nome*"/>
          <p:cNvSpPr txBox="1"/>
          <p:nvPr/>
        </p:nvSpPr>
        <p:spPr>
          <a:xfrm>
            <a:off x="2648854" y="6706885"/>
            <a:ext cx="5876594" cy="35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1500">
                <a:solidFill>
                  <a:srgbClr val="4A9F99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lvl1pPr>
          </a:lstStyle>
          <a:p>
            <a:pPr/>
            <a:r>
              <a:t>Leo Club *Nome*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4" y="-3880"/>
            <a:ext cx="10698488" cy="756426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Nome Cognome"/>
          <p:cNvSpPr txBox="1"/>
          <p:nvPr/>
        </p:nvSpPr>
        <p:spPr>
          <a:xfrm>
            <a:off x="2648854" y="5182885"/>
            <a:ext cx="5876594" cy="951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4900">
                <a:solidFill>
                  <a:srgbClr val="472918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Nome Cognome</a:t>
            </a:r>
          </a:p>
        </p:txBody>
      </p:sp>
      <p:sp>
        <p:nvSpPr>
          <p:cNvPr id="153" name="Presidente Leo Club *Nome*"/>
          <p:cNvSpPr txBox="1"/>
          <p:nvPr/>
        </p:nvSpPr>
        <p:spPr>
          <a:xfrm>
            <a:off x="2648854" y="6313185"/>
            <a:ext cx="5876594" cy="43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1900">
                <a:solidFill>
                  <a:srgbClr val="4A9F9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Presidente Leo Club *Nome*</a:t>
            </a:r>
          </a:p>
        </p:txBody>
      </p:sp>
      <p:sp>
        <p:nvSpPr>
          <p:cNvPr id="154" name="Anno Sociale 2022/2023"/>
          <p:cNvSpPr txBox="1"/>
          <p:nvPr/>
        </p:nvSpPr>
        <p:spPr>
          <a:xfrm>
            <a:off x="2648854" y="6706885"/>
            <a:ext cx="5876594" cy="35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1500">
                <a:solidFill>
                  <a:srgbClr val="4A9F99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lvl1pPr>
          </a:lstStyle>
          <a:p>
            <a:pPr/>
            <a:r>
              <a:t>Anno Sociale 2022/2023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4" y="-3880"/>
            <a:ext cx="10698488" cy="756426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Nome Cognome"/>
          <p:cNvSpPr txBox="1"/>
          <p:nvPr/>
        </p:nvSpPr>
        <p:spPr>
          <a:xfrm>
            <a:off x="2648854" y="5182885"/>
            <a:ext cx="5876594" cy="951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4900">
                <a:solidFill>
                  <a:srgbClr val="472918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Nome Cognome</a:t>
            </a:r>
          </a:p>
        </p:txBody>
      </p:sp>
      <p:sp>
        <p:nvSpPr>
          <p:cNvPr id="158" name="Presidente Leo Club *Nome*"/>
          <p:cNvSpPr txBox="1"/>
          <p:nvPr/>
        </p:nvSpPr>
        <p:spPr>
          <a:xfrm>
            <a:off x="2648854" y="6313185"/>
            <a:ext cx="5876594" cy="43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1900">
                <a:solidFill>
                  <a:srgbClr val="4A9F9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Presidente Leo Club *Nome*</a:t>
            </a:r>
          </a:p>
        </p:txBody>
      </p:sp>
      <p:sp>
        <p:nvSpPr>
          <p:cNvPr id="159" name="Anno Sociale 2023/2024"/>
          <p:cNvSpPr txBox="1"/>
          <p:nvPr/>
        </p:nvSpPr>
        <p:spPr>
          <a:xfrm>
            <a:off x="2648854" y="6706885"/>
            <a:ext cx="5876594" cy="35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376" tIns="50376" rIns="50376" bIns="50376">
            <a:spAutoFit/>
          </a:bodyPr>
          <a:lstStyle>
            <a:lvl1pPr algn="ctr">
              <a:defRPr sz="1500">
                <a:solidFill>
                  <a:srgbClr val="4A9F99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lvl1pPr>
          </a:lstStyle>
          <a:p>
            <a:pPr/>
            <a:r>
              <a:t>Anno Sociale 2023/2024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50376" tIns="50376" rIns="50376" bIns="50376" numCol="1" spcCol="38100" rtlCol="0" anchor="ctr" upright="0">
        <a:spAutoFit/>
      </a:bodyPr>
      <a:lstStyle>
        <a:defPPr marL="0" marR="0" indent="0" algn="l" defTabSz="10075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376" tIns="50376" rIns="50376" bIns="50376" numCol="1" spcCol="38100" rtlCol="0" anchor="t" upright="0">
        <a:spAutoFit/>
      </a:bodyPr>
      <a:lstStyle>
        <a:defPPr marL="0" marR="0" indent="0" algn="l" defTabSz="10075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50376" tIns="50376" rIns="50376" bIns="50376" numCol="1" spcCol="38100" rtlCol="0" anchor="ctr" upright="0">
        <a:spAutoFit/>
      </a:bodyPr>
      <a:lstStyle>
        <a:defPPr marL="0" marR="0" indent="0" algn="l" defTabSz="10075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376" tIns="50376" rIns="50376" bIns="50376" numCol="1" spcCol="38100" rtlCol="0" anchor="t" upright="0">
        <a:spAutoFit/>
      </a:bodyPr>
      <a:lstStyle>
        <a:defPPr marL="0" marR="0" indent="0" algn="l" defTabSz="10075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