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106934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0075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10075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10075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10075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10075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10075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10075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10075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10075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007533" latinLnBrk="0">
      <a:defRPr sz="1200">
        <a:latin typeface="+mj-lt"/>
        <a:ea typeface="+mj-ea"/>
        <a:cs typeface="+mj-cs"/>
        <a:sym typeface="Arial"/>
      </a:defRPr>
    </a:lvl1pPr>
    <a:lvl2pPr indent="228600" defTabSz="1007533" latinLnBrk="0">
      <a:defRPr sz="1200">
        <a:latin typeface="+mj-lt"/>
        <a:ea typeface="+mj-ea"/>
        <a:cs typeface="+mj-cs"/>
        <a:sym typeface="Arial"/>
      </a:defRPr>
    </a:lvl2pPr>
    <a:lvl3pPr indent="457200" defTabSz="1007533" latinLnBrk="0">
      <a:defRPr sz="1200">
        <a:latin typeface="+mj-lt"/>
        <a:ea typeface="+mj-ea"/>
        <a:cs typeface="+mj-cs"/>
        <a:sym typeface="Arial"/>
      </a:defRPr>
    </a:lvl3pPr>
    <a:lvl4pPr indent="685800" defTabSz="1007533" latinLnBrk="0">
      <a:defRPr sz="1200">
        <a:latin typeface="+mj-lt"/>
        <a:ea typeface="+mj-ea"/>
        <a:cs typeface="+mj-cs"/>
        <a:sym typeface="Arial"/>
      </a:defRPr>
    </a:lvl4pPr>
    <a:lvl5pPr indent="914400" defTabSz="1007533" latinLnBrk="0">
      <a:defRPr sz="1200">
        <a:latin typeface="+mj-lt"/>
        <a:ea typeface="+mj-ea"/>
        <a:cs typeface="+mj-cs"/>
        <a:sym typeface="Arial"/>
      </a:defRPr>
    </a:lvl5pPr>
    <a:lvl6pPr indent="1143000" defTabSz="1007533" latinLnBrk="0">
      <a:defRPr sz="1200">
        <a:latin typeface="+mj-lt"/>
        <a:ea typeface="+mj-ea"/>
        <a:cs typeface="+mj-cs"/>
        <a:sym typeface="Arial"/>
      </a:defRPr>
    </a:lvl6pPr>
    <a:lvl7pPr indent="1371600" defTabSz="1007533" latinLnBrk="0">
      <a:defRPr sz="1200">
        <a:latin typeface="+mj-lt"/>
        <a:ea typeface="+mj-ea"/>
        <a:cs typeface="+mj-cs"/>
        <a:sym typeface="Arial"/>
      </a:defRPr>
    </a:lvl7pPr>
    <a:lvl8pPr indent="1600200" defTabSz="1007533" latinLnBrk="0">
      <a:defRPr sz="1200">
        <a:latin typeface="+mj-lt"/>
        <a:ea typeface="+mj-ea"/>
        <a:cs typeface="+mj-cs"/>
        <a:sym typeface="Arial"/>
      </a:defRPr>
    </a:lvl8pPr>
    <a:lvl9pPr indent="1828800" defTabSz="1007533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olo Testo"/>
          <p:cNvSpPr txBox="1"/>
          <p:nvPr>
            <p:ph type="title"/>
          </p:nvPr>
        </p:nvSpPr>
        <p:spPr>
          <a:xfrm>
            <a:off x="1064683" y="2347473"/>
            <a:ext cx="8563240" cy="161879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96" name="Corpo livello uno…"/>
          <p:cNvSpPr txBox="1"/>
          <p:nvPr>
            <p:ph type="body" sz="half" idx="1"/>
          </p:nvPr>
        </p:nvSpPr>
        <p:spPr>
          <a:xfrm>
            <a:off x="812800" y="1767943"/>
            <a:ext cx="9067404" cy="20900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7" name="PlaceHolder 3"/>
          <p:cNvSpPr/>
          <p:nvPr>
            <p:ph type="body" sz="half" idx="21"/>
          </p:nvPr>
        </p:nvSpPr>
        <p:spPr>
          <a:xfrm>
            <a:off x="812799" y="4057106"/>
            <a:ext cx="9067405" cy="20900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6"/>
            </a:pPr>
          </a:p>
        </p:txBody>
      </p:sp>
      <p:sp>
        <p:nvSpPr>
          <p:cNvPr id="9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olo Testo"/>
          <p:cNvSpPr txBox="1"/>
          <p:nvPr>
            <p:ph type="title"/>
          </p:nvPr>
        </p:nvSpPr>
        <p:spPr>
          <a:xfrm>
            <a:off x="1064683" y="2347473"/>
            <a:ext cx="8563240" cy="161879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106" name="Corpo livello uno…"/>
          <p:cNvSpPr txBox="1"/>
          <p:nvPr>
            <p:ph type="body" sz="quarter" idx="1"/>
          </p:nvPr>
        </p:nvSpPr>
        <p:spPr>
          <a:xfrm>
            <a:off x="812800" y="1767943"/>
            <a:ext cx="4424817" cy="20900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7" name="PlaceHolder 3"/>
          <p:cNvSpPr/>
          <p:nvPr/>
        </p:nvSpPr>
        <p:spPr>
          <a:xfrm>
            <a:off x="5459353" y="1767943"/>
            <a:ext cx="4424816" cy="209003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52250" indent="-34425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45000"/>
              <a:buChar char="●"/>
              <a:defRPr spc="-106" sz="34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08" name="PlaceHolder 4"/>
          <p:cNvSpPr/>
          <p:nvPr/>
        </p:nvSpPr>
        <p:spPr>
          <a:xfrm>
            <a:off x="5459353" y="4057106"/>
            <a:ext cx="4424816" cy="209003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52250" indent="-34425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45000"/>
              <a:buChar char="●"/>
              <a:defRPr spc="-106" sz="34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09" name="PlaceHolder 5"/>
          <p:cNvSpPr/>
          <p:nvPr>
            <p:ph type="body" sz="quarter" idx="21"/>
          </p:nvPr>
        </p:nvSpPr>
        <p:spPr>
          <a:xfrm>
            <a:off x="812800" y="4057106"/>
            <a:ext cx="4424816" cy="20900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6"/>
            </a:pPr>
          </a:p>
        </p:txBody>
      </p:sp>
      <p:sp>
        <p:nvSpPr>
          <p:cNvPr id="11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olo Testo"/>
          <p:cNvSpPr txBox="1"/>
          <p:nvPr>
            <p:ph type="title"/>
          </p:nvPr>
        </p:nvSpPr>
        <p:spPr>
          <a:xfrm>
            <a:off x="1064683" y="2347473"/>
            <a:ext cx="8563240" cy="161879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118" name="Corpo livello uno…"/>
          <p:cNvSpPr txBox="1"/>
          <p:nvPr>
            <p:ph type="body" idx="1"/>
          </p:nvPr>
        </p:nvSpPr>
        <p:spPr>
          <a:xfrm>
            <a:off x="812800" y="1767943"/>
            <a:ext cx="9067404" cy="438237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9" name="PlaceHolder 3"/>
          <p:cNvSpPr/>
          <p:nvPr>
            <p:ph type="body" idx="21"/>
          </p:nvPr>
        </p:nvSpPr>
        <p:spPr>
          <a:xfrm>
            <a:off x="812799" y="1767943"/>
            <a:ext cx="9067405" cy="438237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6"/>
            </a:pPr>
          </a:p>
        </p:txBody>
      </p:sp>
      <p:pic>
        <p:nvPicPr>
          <p:cNvPr id="120" name="Immagine 33" descr="Immagine 3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9783" y="1767943"/>
            <a:ext cx="5492644" cy="4382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magine 34" descr="Immagine 3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9783" y="1767943"/>
            <a:ext cx="5492644" cy="438237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Testo"/>
          <p:cNvSpPr txBox="1"/>
          <p:nvPr>
            <p:ph type="title"/>
          </p:nvPr>
        </p:nvSpPr>
        <p:spPr>
          <a:xfrm>
            <a:off x="1064683" y="2347473"/>
            <a:ext cx="8563240" cy="161879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19" name="Corpo livello uno…"/>
          <p:cNvSpPr txBox="1"/>
          <p:nvPr>
            <p:ph type="body" idx="1"/>
          </p:nvPr>
        </p:nvSpPr>
        <p:spPr>
          <a:xfrm>
            <a:off x="812800" y="1767943"/>
            <a:ext cx="9067404" cy="4382374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olo Testo"/>
          <p:cNvSpPr txBox="1"/>
          <p:nvPr>
            <p:ph type="title"/>
          </p:nvPr>
        </p:nvSpPr>
        <p:spPr>
          <a:xfrm>
            <a:off x="1064683" y="2347473"/>
            <a:ext cx="8563240" cy="161879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28" name="Corpo livello uno…"/>
          <p:cNvSpPr txBox="1"/>
          <p:nvPr>
            <p:ph type="body" idx="1"/>
          </p:nvPr>
        </p:nvSpPr>
        <p:spPr>
          <a:xfrm>
            <a:off x="812800" y="1767943"/>
            <a:ext cx="9067404" cy="438237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Testo"/>
          <p:cNvSpPr txBox="1"/>
          <p:nvPr>
            <p:ph type="title"/>
          </p:nvPr>
        </p:nvSpPr>
        <p:spPr>
          <a:xfrm>
            <a:off x="1064683" y="2347473"/>
            <a:ext cx="8563240" cy="161879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7" name="Corpo livello uno…"/>
          <p:cNvSpPr txBox="1"/>
          <p:nvPr>
            <p:ph type="body" sz="half" idx="1"/>
          </p:nvPr>
        </p:nvSpPr>
        <p:spPr>
          <a:xfrm>
            <a:off x="812800" y="1767943"/>
            <a:ext cx="4424817" cy="438237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8" name="PlaceHolder 3"/>
          <p:cNvSpPr/>
          <p:nvPr>
            <p:ph type="body" sz="half" idx="21"/>
          </p:nvPr>
        </p:nvSpPr>
        <p:spPr>
          <a:xfrm>
            <a:off x="5459353" y="1767943"/>
            <a:ext cx="4424816" cy="438237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6"/>
            </a:pPr>
          </a:p>
        </p:txBody>
      </p:sp>
      <p:sp>
        <p:nvSpPr>
          <p:cNvPr id="3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olo Testo"/>
          <p:cNvSpPr txBox="1"/>
          <p:nvPr>
            <p:ph type="title"/>
          </p:nvPr>
        </p:nvSpPr>
        <p:spPr>
          <a:xfrm>
            <a:off x="1064683" y="2347473"/>
            <a:ext cx="8563240" cy="161879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4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rpo livello uno…"/>
          <p:cNvSpPr txBox="1"/>
          <p:nvPr>
            <p:ph type="body" idx="1"/>
          </p:nvPr>
        </p:nvSpPr>
        <p:spPr>
          <a:xfrm>
            <a:off x="1064683" y="2347473"/>
            <a:ext cx="8563240" cy="750533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olo Testo"/>
          <p:cNvSpPr txBox="1"/>
          <p:nvPr>
            <p:ph type="title"/>
          </p:nvPr>
        </p:nvSpPr>
        <p:spPr>
          <a:xfrm>
            <a:off x="1064683" y="2347473"/>
            <a:ext cx="8563240" cy="161879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63" name="Corpo livello uno…"/>
          <p:cNvSpPr txBox="1"/>
          <p:nvPr>
            <p:ph type="body" sz="quarter" idx="1"/>
          </p:nvPr>
        </p:nvSpPr>
        <p:spPr>
          <a:xfrm>
            <a:off x="812800" y="1767943"/>
            <a:ext cx="4424817" cy="20900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4" name="PlaceHolder 3"/>
          <p:cNvSpPr/>
          <p:nvPr/>
        </p:nvSpPr>
        <p:spPr>
          <a:xfrm>
            <a:off x="812800" y="4057106"/>
            <a:ext cx="4424816" cy="209003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52250" indent="-34425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45000"/>
              <a:buChar char="●"/>
              <a:defRPr spc="-106" sz="34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65" name="PlaceHolder 4"/>
          <p:cNvSpPr/>
          <p:nvPr>
            <p:ph type="body" sz="half" idx="21"/>
          </p:nvPr>
        </p:nvSpPr>
        <p:spPr>
          <a:xfrm>
            <a:off x="5459353" y="1767943"/>
            <a:ext cx="4424816" cy="438237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6"/>
            </a:pPr>
          </a:p>
        </p:txBody>
      </p:sp>
      <p:sp>
        <p:nvSpPr>
          <p:cNvPr id="6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olo Testo"/>
          <p:cNvSpPr txBox="1"/>
          <p:nvPr>
            <p:ph type="title"/>
          </p:nvPr>
        </p:nvSpPr>
        <p:spPr>
          <a:xfrm>
            <a:off x="1064683" y="2347473"/>
            <a:ext cx="8563240" cy="161879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74" name="Corpo livello uno…"/>
          <p:cNvSpPr txBox="1"/>
          <p:nvPr>
            <p:ph type="body" sz="half" idx="1"/>
          </p:nvPr>
        </p:nvSpPr>
        <p:spPr>
          <a:xfrm>
            <a:off x="812800" y="1767943"/>
            <a:ext cx="4424817" cy="438237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5" name="PlaceHolder 3"/>
          <p:cNvSpPr/>
          <p:nvPr/>
        </p:nvSpPr>
        <p:spPr>
          <a:xfrm>
            <a:off x="5459353" y="1767943"/>
            <a:ext cx="4424816" cy="209003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52250" indent="-34425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45000"/>
              <a:buChar char="●"/>
              <a:defRPr spc="-106" sz="34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76" name="PlaceHolder 4"/>
          <p:cNvSpPr/>
          <p:nvPr>
            <p:ph type="body" sz="quarter" idx="21"/>
          </p:nvPr>
        </p:nvSpPr>
        <p:spPr>
          <a:xfrm>
            <a:off x="5459353" y="4057106"/>
            <a:ext cx="4424816" cy="20900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6"/>
            </a:pPr>
          </a:p>
        </p:txBody>
      </p:sp>
      <p:sp>
        <p:nvSpPr>
          <p:cNvPr id="7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olo Testo"/>
          <p:cNvSpPr txBox="1"/>
          <p:nvPr>
            <p:ph type="title"/>
          </p:nvPr>
        </p:nvSpPr>
        <p:spPr>
          <a:xfrm>
            <a:off x="1064683" y="2347473"/>
            <a:ext cx="8563240" cy="161879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85" name="Corpo livello uno…"/>
          <p:cNvSpPr txBox="1"/>
          <p:nvPr>
            <p:ph type="body" sz="quarter" idx="1"/>
          </p:nvPr>
        </p:nvSpPr>
        <p:spPr>
          <a:xfrm>
            <a:off x="812800" y="1767943"/>
            <a:ext cx="4424817" cy="20900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6" name="PlaceHolder 3"/>
          <p:cNvSpPr/>
          <p:nvPr/>
        </p:nvSpPr>
        <p:spPr>
          <a:xfrm>
            <a:off x="5459353" y="1767943"/>
            <a:ext cx="4424816" cy="209003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52250" indent="-34425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45000"/>
              <a:buChar char="●"/>
              <a:defRPr spc="-106" sz="34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87" name="PlaceHolder 4"/>
          <p:cNvSpPr/>
          <p:nvPr>
            <p:ph type="body" sz="half" idx="21"/>
          </p:nvPr>
        </p:nvSpPr>
        <p:spPr>
          <a:xfrm>
            <a:off x="812799" y="4057106"/>
            <a:ext cx="9067405" cy="20900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6"/>
            </a:pPr>
          </a:p>
        </p:txBody>
      </p:sp>
      <p:sp>
        <p:nvSpPr>
          <p:cNvPr id="8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812800" y="101453"/>
            <a:ext cx="906780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812800" y="1763183"/>
            <a:ext cx="906780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5178777" y="6800556"/>
            <a:ext cx="2350912" cy="406401"/>
          </a:xfrm>
          <a:prstGeom prst="rect">
            <a:avLst/>
          </a:prstGeom>
          <a:ln w="12700">
            <a:miter lim="400000"/>
          </a:ln>
        </p:spPr>
        <p:txBody>
          <a:bodyPr wrap="none" lIns="50376" tIns="50376" rIns="50376" bIns="50376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10075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8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1pPr>
      <a:lvl2pPr marL="0" marR="0" indent="0" algn="l" defTabSz="10075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8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2pPr>
      <a:lvl3pPr marL="0" marR="0" indent="0" algn="l" defTabSz="10075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8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3pPr>
      <a:lvl4pPr marL="0" marR="0" indent="0" algn="l" defTabSz="10075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8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4pPr>
      <a:lvl5pPr marL="0" marR="0" indent="0" algn="l" defTabSz="10075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8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5pPr>
      <a:lvl6pPr marL="0" marR="0" indent="0" algn="l" defTabSz="10075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8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0" marR="0" indent="0" algn="l" defTabSz="10075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8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0" marR="0" indent="0" algn="l" defTabSz="10075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8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0" marR="0" indent="0" algn="l" defTabSz="10075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8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titleStyle>
    <p:bodyStyle>
      <a:lvl1pPr marL="452250" marR="0" indent="-344250" algn="l" defTabSz="1007533" rtl="0" latinLnBrk="0">
        <a:lnSpc>
          <a:spcPct val="90000"/>
        </a:lnSpc>
        <a:spcBef>
          <a:spcPts val="11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1pPr>
      <a:lvl2pPr marL="933428" marR="0" indent="-393428" algn="l" defTabSz="1007533" rtl="0" latinLnBrk="0">
        <a:lnSpc>
          <a:spcPct val="90000"/>
        </a:lnSpc>
        <a:spcBef>
          <a:spcPts val="1100"/>
        </a:spcBef>
        <a:spcAft>
          <a:spcPts val="0"/>
        </a:spcAft>
        <a:buClr>
          <a:srgbClr val="000000"/>
        </a:buClr>
        <a:buSzPct val="75000"/>
        <a:buFontTx/>
        <a:buChar char="−"/>
        <a:tabLst/>
        <a:defRPr b="0" baseline="0" cap="none" i="0" spc="-1" strike="noStrike" sz="3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2pPr>
      <a:lvl3pPr marL="1416000" marR="0" indent="-408000" algn="l" defTabSz="1007533" rtl="0" latinLnBrk="0">
        <a:lnSpc>
          <a:spcPct val="90000"/>
        </a:lnSpc>
        <a:spcBef>
          <a:spcPts val="11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3pPr>
      <a:lvl4pPr marL="1879200" marR="0" indent="-367200" algn="l" defTabSz="1007533" rtl="0" latinLnBrk="0">
        <a:lnSpc>
          <a:spcPct val="90000"/>
        </a:lnSpc>
        <a:spcBef>
          <a:spcPts val="1100"/>
        </a:spcBef>
        <a:spcAft>
          <a:spcPts val="0"/>
        </a:spcAft>
        <a:buClr>
          <a:srgbClr val="000000"/>
        </a:buClr>
        <a:buSzPct val="75000"/>
        <a:buFontTx/>
        <a:buChar char="−"/>
        <a:tabLst/>
        <a:defRPr b="0" baseline="0" cap="none" i="0" spc="-1" strike="noStrike" sz="3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4pPr>
      <a:lvl5pPr marL="2311200" marR="0" indent="-367200" algn="l" defTabSz="1007533" rtl="0" latinLnBrk="0">
        <a:lnSpc>
          <a:spcPct val="90000"/>
        </a:lnSpc>
        <a:spcBef>
          <a:spcPts val="11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5pPr>
      <a:lvl6pPr marL="2743200" marR="0" indent="-367200" algn="l" defTabSz="1007533" rtl="0" latinLnBrk="0">
        <a:lnSpc>
          <a:spcPct val="90000"/>
        </a:lnSpc>
        <a:spcBef>
          <a:spcPts val="11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3175199" marR="0" indent="-367200" algn="l" defTabSz="1007533" rtl="0" latinLnBrk="0">
        <a:lnSpc>
          <a:spcPct val="90000"/>
        </a:lnSpc>
        <a:spcBef>
          <a:spcPts val="11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3632200" marR="0" indent="-431800" algn="l" defTabSz="1007533" rtl="0" latinLnBrk="0">
        <a:lnSpc>
          <a:spcPct val="90000"/>
        </a:lnSpc>
        <a:spcBef>
          <a:spcPts val="11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-1" strike="noStrike" sz="3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4089400" marR="0" indent="-431800" algn="l" defTabSz="1007533" rtl="0" latinLnBrk="0">
        <a:lnSpc>
          <a:spcPct val="90000"/>
        </a:lnSpc>
        <a:spcBef>
          <a:spcPts val="11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-1" strike="noStrike" sz="3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10075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10075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10075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10075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10075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10075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10075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10075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10075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MAGINE SEGNAPOSTO.png" descr="IMMAGINE SEGNAPOST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2" y="0"/>
            <a:ext cx="10687516" cy="7556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Passaggio di Campana"/>
          <p:cNvSpPr txBox="1"/>
          <p:nvPr/>
        </p:nvSpPr>
        <p:spPr>
          <a:xfrm>
            <a:off x="262730" y="5437897"/>
            <a:ext cx="3062801" cy="481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376" tIns="50376" rIns="50376" bIns="50376">
            <a:spAutoFit/>
          </a:bodyPr>
          <a:lstStyle>
            <a:lvl1pPr algn="ctr">
              <a:defRPr sz="2200">
                <a:solidFill>
                  <a:srgbClr val="553A2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Passaggio di Campana</a:t>
            </a:r>
          </a:p>
        </p:txBody>
      </p:sp>
      <p:sp>
        <p:nvSpPr>
          <p:cNvPr id="133" name="LEO CLUB"/>
          <p:cNvSpPr txBox="1"/>
          <p:nvPr/>
        </p:nvSpPr>
        <p:spPr>
          <a:xfrm>
            <a:off x="878096" y="5933536"/>
            <a:ext cx="1832069" cy="583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376" tIns="50376" rIns="50376" bIns="50376">
            <a:spAutoFit/>
          </a:bodyPr>
          <a:lstStyle>
            <a:lvl1pPr algn="ctr">
              <a:defRPr sz="2800">
                <a:solidFill>
                  <a:srgbClr val="553A2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LEO CLUB</a:t>
            </a:r>
          </a:p>
        </p:txBody>
      </p:sp>
      <p:sp>
        <p:nvSpPr>
          <p:cNvPr id="134" name="Agrigento Host"/>
          <p:cNvSpPr txBox="1"/>
          <p:nvPr/>
        </p:nvSpPr>
        <p:spPr>
          <a:xfrm>
            <a:off x="769549" y="6467275"/>
            <a:ext cx="2049163" cy="469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376" tIns="50376" rIns="50376" bIns="50376">
            <a:spAutoFit/>
          </a:bodyPr>
          <a:lstStyle>
            <a:lvl1pPr algn="ctr">
              <a:defRPr sz="2100">
                <a:solidFill>
                  <a:srgbClr val="553A2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Agrigento Host</a:t>
            </a:r>
          </a:p>
        </p:txBody>
      </p:sp>
      <p:sp>
        <p:nvSpPr>
          <p:cNvPr id="135" name="Passaggio di Campana"/>
          <p:cNvSpPr txBox="1"/>
          <p:nvPr/>
        </p:nvSpPr>
        <p:spPr>
          <a:xfrm>
            <a:off x="3815300" y="5475997"/>
            <a:ext cx="3062800" cy="481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376" tIns="50376" rIns="50376" bIns="50376">
            <a:spAutoFit/>
          </a:bodyPr>
          <a:lstStyle>
            <a:lvl1pPr algn="ctr">
              <a:defRPr sz="2200">
                <a:solidFill>
                  <a:srgbClr val="553A2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Passaggio di Campana</a:t>
            </a:r>
          </a:p>
        </p:txBody>
      </p:sp>
      <p:sp>
        <p:nvSpPr>
          <p:cNvPr id="136" name="LEO CLUB"/>
          <p:cNvSpPr txBox="1"/>
          <p:nvPr/>
        </p:nvSpPr>
        <p:spPr>
          <a:xfrm>
            <a:off x="4430665" y="5971636"/>
            <a:ext cx="1832070" cy="583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376" tIns="50376" rIns="50376" bIns="50376">
            <a:spAutoFit/>
          </a:bodyPr>
          <a:lstStyle>
            <a:lvl1pPr algn="ctr">
              <a:defRPr sz="2800">
                <a:solidFill>
                  <a:srgbClr val="553A2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LEO CLUB</a:t>
            </a:r>
          </a:p>
        </p:txBody>
      </p:sp>
      <p:sp>
        <p:nvSpPr>
          <p:cNvPr id="137" name="Agrigento Host"/>
          <p:cNvSpPr txBox="1"/>
          <p:nvPr/>
        </p:nvSpPr>
        <p:spPr>
          <a:xfrm>
            <a:off x="4322119" y="6505375"/>
            <a:ext cx="2049162" cy="469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376" tIns="50376" rIns="50376" bIns="50376">
            <a:spAutoFit/>
          </a:bodyPr>
          <a:lstStyle>
            <a:lvl1pPr algn="ctr">
              <a:defRPr sz="2100">
                <a:solidFill>
                  <a:srgbClr val="553A2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Agrigento Host</a:t>
            </a:r>
          </a:p>
        </p:txBody>
      </p:sp>
      <p:sp>
        <p:nvSpPr>
          <p:cNvPr id="138" name="Passaggio di Campana"/>
          <p:cNvSpPr txBox="1"/>
          <p:nvPr/>
        </p:nvSpPr>
        <p:spPr>
          <a:xfrm>
            <a:off x="7380569" y="5475997"/>
            <a:ext cx="3062801" cy="481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376" tIns="50376" rIns="50376" bIns="50376">
            <a:spAutoFit/>
          </a:bodyPr>
          <a:lstStyle>
            <a:lvl1pPr algn="ctr">
              <a:defRPr sz="2200">
                <a:solidFill>
                  <a:srgbClr val="553A2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Passaggio di Campana</a:t>
            </a:r>
          </a:p>
        </p:txBody>
      </p:sp>
      <p:sp>
        <p:nvSpPr>
          <p:cNvPr id="139" name="LEO CLUB"/>
          <p:cNvSpPr txBox="1"/>
          <p:nvPr/>
        </p:nvSpPr>
        <p:spPr>
          <a:xfrm>
            <a:off x="7995935" y="5971636"/>
            <a:ext cx="1832069" cy="583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376" tIns="50376" rIns="50376" bIns="50376">
            <a:spAutoFit/>
          </a:bodyPr>
          <a:lstStyle>
            <a:lvl1pPr algn="ctr">
              <a:defRPr sz="2800">
                <a:solidFill>
                  <a:srgbClr val="553A2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LEO CLUB</a:t>
            </a:r>
          </a:p>
        </p:txBody>
      </p:sp>
      <p:sp>
        <p:nvSpPr>
          <p:cNvPr id="140" name="Agrigento Host"/>
          <p:cNvSpPr txBox="1"/>
          <p:nvPr/>
        </p:nvSpPr>
        <p:spPr>
          <a:xfrm>
            <a:off x="7887388" y="6505375"/>
            <a:ext cx="2049163" cy="469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376" tIns="50376" rIns="50376" bIns="50376">
            <a:spAutoFit/>
          </a:bodyPr>
          <a:lstStyle>
            <a:lvl1pPr algn="ctr">
              <a:defRPr sz="2100">
                <a:solidFill>
                  <a:srgbClr val="553A2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Agrigento Host</a:t>
            </a:r>
          </a:p>
        </p:txBody>
      </p:sp>
      <p:sp>
        <p:nvSpPr>
          <p:cNvPr id="141" name="Tavolo 1"/>
          <p:cNvSpPr txBox="1"/>
          <p:nvPr/>
        </p:nvSpPr>
        <p:spPr>
          <a:xfrm rot="10800000">
            <a:off x="8186931" y="3120172"/>
            <a:ext cx="1450078" cy="570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376" tIns="50376" rIns="50376" bIns="50376">
            <a:spAutoFit/>
          </a:bodyPr>
          <a:lstStyle>
            <a:lvl1pPr>
              <a:defRPr sz="2700">
                <a:solidFill>
                  <a:srgbClr val="5DAAAD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Tavolo 1</a:t>
            </a:r>
          </a:p>
        </p:txBody>
      </p:sp>
      <p:sp>
        <p:nvSpPr>
          <p:cNvPr id="142" name="Tavolo 2"/>
          <p:cNvSpPr txBox="1"/>
          <p:nvPr/>
        </p:nvSpPr>
        <p:spPr>
          <a:xfrm rot="10800000">
            <a:off x="4621661" y="3120172"/>
            <a:ext cx="1450078" cy="570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376" tIns="50376" rIns="50376" bIns="50376">
            <a:spAutoFit/>
          </a:bodyPr>
          <a:lstStyle>
            <a:lvl1pPr>
              <a:defRPr sz="2700">
                <a:solidFill>
                  <a:srgbClr val="5DAAAD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Tavolo 2</a:t>
            </a:r>
          </a:p>
        </p:txBody>
      </p:sp>
      <p:sp>
        <p:nvSpPr>
          <p:cNvPr id="143" name="Tavolo 3"/>
          <p:cNvSpPr txBox="1"/>
          <p:nvPr/>
        </p:nvSpPr>
        <p:spPr>
          <a:xfrm rot="10800000">
            <a:off x="1069091" y="3120172"/>
            <a:ext cx="1450079" cy="570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376" tIns="50376" rIns="50376" bIns="50376">
            <a:spAutoFit/>
          </a:bodyPr>
          <a:lstStyle>
            <a:lvl1pPr>
              <a:defRPr sz="2700">
                <a:solidFill>
                  <a:srgbClr val="5DAAAD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Tavolo 3</a:t>
            </a:r>
          </a:p>
        </p:txBody>
      </p:sp>
      <p:sp>
        <p:nvSpPr>
          <p:cNvPr id="144" name="Nome Cognome…"/>
          <p:cNvSpPr txBox="1"/>
          <p:nvPr/>
        </p:nvSpPr>
        <p:spPr>
          <a:xfrm rot="10800000">
            <a:off x="7995478" y="423741"/>
            <a:ext cx="1832983" cy="264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376" tIns="50376" rIns="50376" bIns="50376">
            <a:spAutoFit/>
          </a:bodyPr>
          <a:lstStyle/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</p:txBody>
      </p:sp>
      <p:sp>
        <p:nvSpPr>
          <p:cNvPr id="145" name="Nome Cognome…"/>
          <p:cNvSpPr txBox="1"/>
          <p:nvPr/>
        </p:nvSpPr>
        <p:spPr>
          <a:xfrm rot="10800000">
            <a:off x="4430208" y="423741"/>
            <a:ext cx="1832984" cy="264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376" tIns="50376" rIns="50376" bIns="50376">
            <a:spAutoFit/>
          </a:bodyPr>
          <a:lstStyle/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</p:txBody>
      </p:sp>
      <p:sp>
        <p:nvSpPr>
          <p:cNvPr id="146" name="Nome Cognome…"/>
          <p:cNvSpPr txBox="1"/>
          <p:nvPr/>
        </p:nvSpPr>
        <p:spPr>
          <a:xfrm rot="10800000">
            <a:off x="877639" y="423741"/>
            <a:ext cx="1832983" cy="264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376" tIns="50376" rIns="50376" bIns="50376">
            <a:spAutoFit/>
          </a:bodyPr>
          <a:lstStyle/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MAGINE SEGNAPOSTO.png" descr="IMMAGINE SEGNAPOST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2" y="0"/>
            <a:ext cx="10687516" cy="755650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Passaggio di Campana"/>
          <p:cNvSpPr txBox="1"/>
          <p:nvPr/>
        </p:nvSpPr>
        <p:spPr>
          <a:xfrm>
            <a:off x="262730" y="5437897"/>
            <a:ext cx="3062801" cy="481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376" tIns="50376" rIns="50376" bIns="50376">
            <a:spAutoFit/>
          </a:bodyPr>
          <a:lstStyle>
            <a:lvl1pPr algn="ctr">
              <a:defRPr sz="2200">
                <a:solidFill>
                  <a:srgbClr val="553A2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Passaggio di Campana</a:t>
            </a:r>
          </a:p>
        </p:txBody>
      </p:sp>
      <p:sp>
        <p:nvSpPr>
          <p:cNvPr id="150" name="LEO CLUB"/>
          <p:cNvSpPr txBox="1"/>
          <p:nvPr/>
        </p:nvSpPr>
        <p:spPr>
          <a:xfrm>
            <a:off x="878096" y="5933536"/>
            <a:ext cx="1832069" cy="583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376" tIns="50376" rIns="50376" bIns="50376">
            <a:spAutoFit/>
          </a:bodyPr>
          <a:lstStyle>
            <a:lvl1pPr algn="ctr">
              <a:defRPr sz="2800">
                <a:solidFill>
                  <a:srgbClr val="553A2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LEO CLUB</a:t>
            </a:r>
          </a:p>
        </p:txBody>
      </p:sp>
      <p:sp>
        <p:nvSpPr>
          <p:cNvPr id="151" name="*Nome*"/>
          <p:cNvSpPr txBox="1"/>
          <p:nvPr/>
        </p:nvSpPr>
        <p:spPr>
          <a:xfrm>
            <a:off x="1233874" y="6467275"/>
            <a:ext cx="1120513" cy="469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376" tIns="50376" rIns="50376" bIns="50376">
            <a:spAutoFit/>
          </a:bodyPr>
          <a:lstStyle>
            <a:lvl1pPr algn="ctr">
              <a:defRPr sz="2100">
                <a:solidFill>
                  <a:srgbClr val="553A2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*Nome*</a:t>
            </a:r>
          </a:p>
        </p:txBody>
      </p:sp>
      <p:sp>
        <p:nvSpPr>
          <p:cNvPr id="152" name="Passaggio di Campana"/>
          <p:cNvSpPr txBox="1"/>
          <p:nvPr/>
        </p:nvSpPr>
        <p:spPr>
          <a:xfrm>
            <a:off x="3815300" y="5475997"/>
            <a:ext cx="3062800" cy="481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376" tIns="50376" rIns="50376" bIns="50376">
            <a:spAutoFit/>
          </a:bodyPr>
          <a:lstStyle>
            <a:lvl1pPr algn="ctr">
              <a:defRPr sz="2200">
                <a:solidFill>
                  <a:srgbClr val="553A2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Passaggio di Campana</a:t>
            </a:r>
          </a:p>
        </p:txBody>
      </p:sp>
      <p:sp>
        <p:nvSpPr>
          <p:cNvPr id="153" name="LEO CLUB"/>
          <p:cNvSpPr txBox="1"/>
          <p:nvPr/>
        </p:nvSpPr>
        <p:spPr>
          <a:xfrm>
            <a:off x="4430665" y="5971636"/>
            <a:ext cx="1832070" cy="583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376" tIns="50376" rIns="50376" bIns="50376">
            <a:spAutoFit/>
          </a:bodyPr>
          <a:lstStyle>
            <a:lvl1pPr algn="ctr">
              <a:defRPr sz="2800">
                <a:solidFill>
                  <a:srgbClr val="553A2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LEO CLUB</a:t>
            </a:r>
          </a:p>
        </p:txBody>
      </p:sp>
      <p:sp>
        <p:nvSpPr>
          <p:cNvPr id="154" name="*Nome*"/>
          <p:cNvSpPr txBox="1"/>
          <p:nvPr/>
        </p:nvSpPr>
        <p:spPr>
          <a:xfrm>
            <a:off x="4786443" y="6505375"/>
            <a:ext cx="1120514" cy="469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376" tIns="50376" rIns="50376" bIns="50376">
            <a:spAutoFit/>
          </a:bodyPr>
          <a:lstStyle>
            <a:lvl1pPr algn="ctr">
              <a:defRPr sz="2100">
                <a:solidFill>
                  <a:srgbClr val="553A2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*Nome*</a:t>
            </a:r>
          </a:p>
        </p:txBody>
      </p:sp>
      <p:sp>
        <p:nvSpPr>
          <p:cNvPr id="155" name="Passaggio di Campana"/>
          <p:cNvSpPr txBox="1"/>
          <p:nvPr/>
        </p:nvSpPr>
        <p:spPr>
          <a:xfrm>
            <a:off x="7380569" y="5475997"/>
            <a:ext cx="3062801" cy="481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376" tIns="50376" rIns="50376" bIns="50376">
            <a:spAutoFit/>
          </a:bodyPr>
          <a:lstStyle>
            <a:lvl1pPr algn="ctr">
              <a:defRPr sz="2200">
                <a:solidFill>
                  <a:srgbClr val="553A2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Passaggio di Campana</a:t>
            </a:r>
          </a:p>
        </p:txBody>
      </p:sp>
      <p:sp>
        <p:nvSpPr>
          <p:cNvPr id="156" name="LEO CLUB"/>
          <p:cNvSpPr txBox="1"/>
          <p:nvPr/>
        </p:nvSpPr>
        <p:spPr>
          <a:xfrm>
            <a:off x="7995935" y="5971636"/>
            <a:ext cx="1832069" cy="583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376" tIns="50376" rIns="50376" bIns="50376">
            <a:spAutoFit/>
          </a:bodyPr>
          <a:lstStyle>
            <a:lvl1pPr algn="ctr">
              <a:defRPr sz="2800">
                <a:solidFill>
                  <a:srgbClr val="553A2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LEO CLUB</a:t>
            </a:r>
          </a:p>
        </p:txBody>
      </p:sp>
      <p:sp>
        <p:nvSpPr>
          <p:cNvPr id="157" name="*Nome*"/>
          <p:cNvSpPr txBox="1"/>
          <p:nvPr/>
        </p:nvSpPr>
        <p:spPr>
          <a:xfrm>
            <a:off x="8351712" y="6505375"/>
            <a:ext cx="1120514" cy="469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376" tIns="50376" rIns="50376" bIns="50376">
            <a:spAutoFit/>
          </a:bodyPr>
          <a:lstStyle>
            <a:lvl1pPr algn="ctr">
              <a:defRPr sz="2100">
                <a:solidFill>
                  <a:srgbClr val="553A2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*Nome*</a:t>
            </a:r>
          </a:p>
        </p:txBody>
      </p:sp>
      <p:sp>
        <p:nvSpPr>
          <p:cNvPr id="158" name="Tavolo 4"/>
          <p:cNvSpPr txBox="1"/>
          <p:nvPr/>
        </p:nvSpPr>
        <p:spPr>
          <a:xfrm rot="10800000">
            <a:off x="8186931" y="3120172"/>
            <a:ext cx="1450078" cy="570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376" tIns="50376" rIns="50376" bIns="50376">
            <a:spAutoFit/>
          </a:bodyPr>
          <a:lstStyle>
            <a:lvl1pPr>
              <a:defRPr sz="2700">
                <a:solidFill>
                  <a:srgbClr val="5DAAAD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Tavolo 4</a:t>
            </a:r>
          </a:p>
        </p:txBody>
      </p:sp>
      <p:sp>
        <p:nvSpPr>
          <p:cNvPr id="159" name="Tavolo 5"/>
          <p:cNvSpPr txBox="1"/>
          <p:nvPr/>
        </p:nvSpPr>
        <p:spPr>
          <a:xfrm rot="10800000">
            <a:off x="4621661" y="3120172"/>
            <a:ext cx="1450078" cy="570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376" tIns="50376" rIns="50376" bIns="50376">
            <a:spAutoFit/>
          </a:bodyPr>
          <a:lstStyle>
            <a:lvl1pPr>
              <a:defRPr sz="2700">
                <a:solidFill>
                  <a:srgbClr val="5DAAAD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Tavolo 5</a:t>
            </a:r>
          </a:p>
        </p:txBody>
      </p:sp>
      <p:sp>
        <p:nvSpPr>
          <p:cNvPr id="160" name="Tavolo 6"/>
          <p:cNvSpPr txBox="1"/>
          <p:nvPr/>
        </p:nvSpPr>
        <p:spPr>
          <a:xfrm rot="10800000">
            <a:off x="1069091" y="3120172"/>
            <a:ext cx="1450079" cy="570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376" tIns="50376" rIns="50376" bIns="50376">
            <a:spAutoFit/>
          </a:bodyPr>
          <a:lstStyle>
            <a:lvl1pPr>
              <a:defRPr sz="2700">
                <a:solidFill>
                  <a:srgbClr val="5DAAAD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Tavolo 6</a:t>
            </a:r>
          </a:p>
        </p:txBody>
      </p:sp>
      <p:sp>
        <p:nvSpPr>
          <p:cNvPr id="161" name="Nome Cognome…"/>
          <p:cNvSpPr txBox="1"/>
          <p:nvPr/>
        </p:nvSpPr>
        <p:spPr>
          <a:xfrm rot="10800000">
            <a:off x="7995478" y="423741"/>
            <a:ext cx="1832983" cy="264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376" tIns="50376" rIns="50376" bIns="50376">
            <a:spAutoFit/>
          </a:bodyPr>
          <a:lstStyle/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</p:txBody>
      </p:sp>
      <p:sp>
        <p:nvSpPr>
          <p:cNvPr id="162" name="Nome Cognome…"/>
          <p:cNvSpPr txBox="1"/>
          <p:nvPr/>
        </p:nvSpPr>
        <p:spPr>
          <a:xfrm rot="10800000">
            <a:off x="4430208" y="423741"/>
            <a:ext cx="1832984" cy="264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376" tIns="50376" rIns="50376" bIns="50376">
            <a:spAutoFit/>
          </a:bodyPr>
          <a:lstStyle/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</p:txBody>
      </p:sp>
      <p:sp>
        <p:nvSpPr>
          <p:cNvPr id="163" name="Nome Cognome…"/>
          <p:cNvSpPr txBox="1"/>
          <p:nvPr/>
        </p:nvSpPr>
        <p:spPr>
          <a:xfrm rot="10800000">
            <a:off x="877639" y="423741"/>
            <a:ext cx="1832983" cy="264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376" tIns="50376" rIns="50376" bIns="50376">
            <a:spAutoFit/>
          </a:bodyPr>
          <a:lstStyle/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  <a:p>
            <a:pPr>
              <a:defRPr>
                <a:solidFill>
                  <a:srgbClr val="553A2A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Nome Cognome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127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50376" tIns="50376" rIns="50376" bIns="50376" numCol="1" spcCol="38100" rtlCol="0" anchor="ctr" upright="0">
        <a:spAutoFit/>
      </a:bodyPr>
      <a:lstStyle>
        <a:defPPr marL="0" marR="0" indent="0" algn="l" defTabSz="10075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127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376" tIns="50376" rIns="50376" bIns="50376" numCol="1" spcCol="38100" rtlCol="0" anchor="t" upright="0">
        <a:spAutoFit/>
      </a:bodyPr>
      <a:lstStyle>
        <a:defPPr marL="0" marR="0" indent="0" algn="l" defTabSz="10075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127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50376" tIns="50376" rIns="50376" bIns="50376" numCol="1" spcCol="38100" rtlCol="0" anchor="ctr" upright="0">
        <a:spAutoFit/>
      </a:bodyPr>
      <a:lstStyle>
        <a:defPPr marL="0" marR="0" indent="0" algn="l" defTabSz="10075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127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376" tIns="50376" rIns="50376" bIns="50376" numCol="1" spcCol="38100" rtlCol="0" anchor="t" upright="0">
        <a:spAutoFit/>
      </a:bodyPr>
      <a:lstStyle>
        <a:defPPr marL="0" marR="0" indent="0" algn="l" defTabSz="10075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